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4" r:id="rId6"/>
    <p:sldId id="292" r:id="rId7"/>
    <p:sldId id="358" r:id="rId8"/>
    <p:sldId id="359" r:id="rId9"/>
    <p:sldId id="360" r:id="rId10"/>
    <p:sldId id="31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4" r:id="rId23"/>
    <p:sldId id="375" r:id="rId24"/>
    <p:sldId id="392" r:id="rId25"/>
    <p:sldId id="393" r:id="rId26"/>
    <p:sldId id="379" r:id="rId27"/>
    <p:sldId id="391" r:id="rId28"/>
    <p:sldId id="394" r:id="rId29"/>
    <p:sldId id="395" r:id="rId30"/>
    <p:sldId id="383" r:id="rId31"/>
    <p:sldId id="396" r:id="rId32"/>
    <p:sldId id="397" r:id="rId33"/>
    <p:sldId id="398" r:id="rId34"/>
    <p:sldId id="387" r:id="rId35"/>
    <p:sldId id="399" r:id="rId36"/>
    <p:sldId id="400" r:id="rId37"/>
    <p:sldId id="401" r:id="rId38"/>
    <p:sldId id="27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4"/>
            <p14:sldId id="292"/>
            <p14:sldId id="358"/>
            <p14:sldId id="359"/>
            <p14:sldId id="360"/>
            <p14:sldId id="31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92"/>
            <p14:sldId id="393"/>
            <p14:sldId id="379"/>
            <p14:sldId id="391"/>
            <p14:sldId id="394"/>
            <p14:sldId id="395"/>
            <p14:sldId id="383"/>
            <p14:sldId id="396"/>
            <p14:sldId id="397"/>
            <p14:sldId id="398"/>
            <p14:sldId id="387"/>
            <p14:sldId id="399"/>
            <p14:sldId id="400"/>
            <p14:sldId id="40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64676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522136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821896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290036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573" y="64676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85124" y="1522136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501850" y="4821896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163636" y="290036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6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First and Second Shape w/ Shape Edges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7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6713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34871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86000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256832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6713" y="2286000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348718" y="256832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5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corner most objects w/ Shape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268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6713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34871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86000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256832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3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6713" y="2286000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348718" y="256832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Distribute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Distribute Horizontal, Distribute Vertical, Distribute Horizontal and Vertical and Distribute Grid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Slide Edges w/ Shape Center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824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0150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96915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265403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6773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2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9525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5371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513106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65489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0150" y="9525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96915" y="225371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265403" y="513106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67738" y="365489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First Selected Shape w/ Shape Center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4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5910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7395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28243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16585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2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30302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34515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70434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48725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5910" y="130302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7395" y="234515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28243" y="470434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165858" y="348725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First and Second Shape w/ Shape Center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0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239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408224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317923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286890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8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239" y="2317923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408224" y="286890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corner most objects w/ Shape Center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1337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239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408224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317923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286890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239" y="2317923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408224" y="286890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02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Slide Edges w/ Shape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813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54644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639010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6551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29624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430696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5248615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06800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813" y="29624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54644" y="1430696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639010" y="5248615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65516" y="306800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First Selected Shape w/ Shape Edges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573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85124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501850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16363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5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161</Words>
  <Application>Microsoft Office PowerPoint</Application>
  <PresentationFormat>On-screen Show (4:3)</PresentationFormat>
  <Paragraphs>18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Office Theme</vt:lpstr>
      <vt:lpstr>Main feature</vt:lpstr>
      <vt:lpstr>Sub feature</vt:lpstr>
      <vt:lpstr>PowerPointLabs Test Cases</vt:lpstr>
      <vt:lpstr>Distribute</vt:lpstr>
      <vt:lpstr>PowerPoint Presentation</vt:lpstr>
      <vt:lpstr>Distribute:: Within Slide Edges w/ Shape Edges</vt:lpstr>
      <vt:lpstr>PowerPoint Presentation</vt:lpstr>
      <vt:lpstr>PowerPoint Presentation</vt:lpstr>
      <vt:lpstr>PowerPoint Presentation</vt:lpstr>
      <vt:lpstr>Distribute:: Within First Selected Shape w/ Shape Edges</vt:lpstr>
      <vt:lpstr>PowerPoint Presentation</vt:lpstr>
      <vt:lpstr>PowerPoint Presentation</vt:lpstr>
      <vt:lpstr>PowerPoint Presentation</vt:lpstr>
      <vt:lpstr>Distribute:: Within First and Second Shape w/ Shape Edges</vt:lpstr>
      <vt:lpstr>PowerPoint Presentation</vt:lpstr>
      <vt:lpstr>PowerPoint Presentation</vt:lpstr>
      <vt:lpstr>PowerPoint Presentation</vt:lpstr>
      <vt:lpstr>Distribute:: Within corner most objects w/ Shape Edges</vt:lpstr>
      <vt:lpstr>PowerPoint Presentation</vt:lpstr>
      <vt:lpstr>PowerPoint Presentation</vt:lpstr>
      <vt:lpstr>PowerPoint Presentation</vt:lpstr>
      <vt:lpstr>Distribute:: Within Slide Edges w/ Shape Center</vt:lpstr>
      <vt:lpstr>PowerPoint Presentation</vt:lpstr>
      <vt:lpstr>PowerPoint Presentation</vt:lpstr>
      <vt:lpstr>PowerPoint Presentation</vt:lpstr>
      <vt:lpstr>Distribute:: Within First Selected Shape w/ Shape Center </vt:lpstr>
      <vt:lpstr>PowerPoint Presentation</vt:lpstr>
      <vt:lpstr>PowerPoint Presentation</vt:lpstr>
      <vt:lpstr>PowerPoint Presentation</vt:lpstr>
      <vt:lpstr>Distribute:: Within First and Second Shape w/ Shape Center</vt:lpstr>
      <vt:lpstr>PowerPoint Presentation</vt:lpstr>
      <vt:lpstr>PowerPoint Presentation</vt:lpstr>
      <vt:lpstr>PowerPoint Presentation</vt:lpstr>
      <vt:lpstr>Distribute:: Within corner most objects w/ Shape Center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73</cp:revision>
  <dcterms:created xsi:type="dcterms:W3CDTF">2014-01-22T00:01:33Z</dcterms:created>
  <dcterms:modified xsi:type="dcterms:W3CDTF">2016-03-27T15:31:56Z</dcterms:modified>
</cp:coreProperties>
</file>