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15"/>
  </p:notesMasterIdLst>
  <p:sldIdLst>
    <p:sldId id="258" r:id="rId6"/>
    <p:sldId id="257" r:id="rId7"/>
    <p:sldId id="264" r:id="rId8"/>
    <p:sldId id="265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4737" autoAdjust="0"/>
  </p:normalViewPr>
  <p:slideViewPr>
    <p:cSldViewPr>
      <p:cViewPr varScale="1">
        <p:scale>
          <a:sx n="59" d="100"/>
          <a:sy n="59" d="100"/>
        </p:scale>
        <p:origin x="-4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5:51.724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1765 1434 4,'0'0'9,"0"0"-2,-9 4 3,9-4-3,0 0 0,0 0 1,0 0-2,0 0 1,0 0 0,0 0-2,0 0 3,0 0-2,0 0-1,0 0-1,0 0 1,0 0-1,0 0 0,0 0-1,0 0 0,0 0 0,0 0 2,0 0-3,10-9 0,-10 9 0,0 0 0,5-13-1,-5 13 0,10-14 0,-10 14 0,10-15-1,-3 6 1,0-1 0,2 1-1,2-1 1,-2-1 0,3 0 1,0-2 0,1 0-1,0 0 0,-1-2 0,3 3 0,-3-3-1,2 3 1,-2-1 0,0 2-1,0-1 1,0 2-1,-2 0 0,0-2 0,2 2 1,-2-1-1,1-2 0,-2 2 0,1-1 1,-1 0-1,3 0 0,-2 0 1,0 0-1,2-1 0,0 0 1,-1-1-1,0 0 1,2-1 0,-4 0-2,4-2 2,-2 1-1,-1 0 1,0 0-2,2 1 2,-2-1-2,2 1 2,-1 1-1,0-1 0,1 1 0,0-1 0,0 0 1,1 0-1,0 0 1,0-2-1,1 0 0,-1 0 1,2 1-1,-1-3 0,0 2 1,-1-3-1,0 2 0,3 0 0,-2 1 1,2-2-1,-1 0 0,1 1 1,0-1-1,2 0 0,-2 1 1,-1-2-1,0 1 1,-1 1-1,-2 0 1,1 0-1,-1 3 0,1-1 1,-2 0-1,0 3 0,0-1 1,1-1-2,-2 2 2,0 0-1,1 0 1,-2 1-1,1 0 1,0 0-1,-2 0 1,2 2 0,0-1-1,1 0 1,-1 1-1,0 0 0,2 0 0,-2 0 1,1 2-1,-3-1 0,-8 9 0,15-16 0,-15 16 0,16-16 2,-16 16-2,15-16 0,-15 16 1,13-14-1,-13 14 1,12-13-1,-12 13 0,10-10 1,-10 10-1,9-9 0,-9 9 1,9-10-1,-9 10 1,9-9-1,-9 9 1,0 0-1,9-9 1,-9 9 0,0 0-1,0 0 1,0 0 0,0 0 0,0 0-1,0 0 1,0 0 0,0 0-1,0 0 1,0 0 0,0 0-1,0 0 1,0 0-1,0 0 0,0 0 1,0 0-1,0 0 0,0 0 0,0 0-1,0 0-1,0 0-2,0 0-1,0 0-2,0 0 0,0 0-1,0 0 0,-6 15 2,6-15-2,-4 10 4,4-10 2,0 0 0,-9 10 2,9-10 0,0 0 0,0 0 1,-11 3-1,11-3 0,0 0 1,0 0-1,0 0 1,0 0-1,0 0 0,0 0-8,0 0-26,0 0 1,-5 11-2</inkml:trace>
  <inkml:trace contextRef="#ctx0" brushRef="#br0" timeOffset="2472">1781 1425 9,'0'0'15,"-10"0"0,10 0-2,0 0-1,0 0-2,0 0 0,0 0-2,0 0-1,0 0 0,0 0 0,0 0-3,0 0 1,0 0 1,0 0-4,0 0 0,0 0 0,0 0-1,0 0 0,0 0 0,0 0-1,0 0 1,10 0 0,-10 0 0,0 0 0,0 0 0,12 8 0,-12-8 1,12 2 1,-3-2-2,-9 0 1,19 0-1,-9 0 0,1 0 1,3 0-2,-2 0 1,3 0 0,-3 0 0,2 0-1,0 0 1,0-2-1,-1 2 1,-1 0-1,0-4 1,-1 4 0,-1-7 0,-10 7 0,15-6 0,-15 6 0,11-7-1,-11 7 1,0 0 0,12-7-1,-12 7 1,0 0-1,0 0 0,0 0 1,0 0-1,0 0 0,0 0 0,0 0 0,0 0 0,0 0 0,0 0 0,0 0 0,0 0 0,0 0 0,0 0 0,9 0 0,-9 0 0,0 0 0,0 0 0,0 0 0,0 0 0,0 0 1,0 0-1,0 0 0,0 0 0,0 0 1,0 0-1,0 0 0,0 0 1,0 0 0,0 0-1,0 0 1,-3 7 0,3-7-1,0 0 1,-9 11-1,9-11 0,-11 11 0,11-11 1,-14 16-1,4-5 0,1-1 0,0 1 0,-3 3 0,2 0 0,-2 0 2,1 0-4,-1 2 4,0-2-1,-1 0-1,1 2 1,-1-4-1,1 2 0,-1 0 0,1-2 1,0 1-1,0 0 0,3-1 0,-1 1-1,2-2 1,0 0 0,-1 1 1,-1-2-2,1 2 2,0 0-2,-3 1 1,0 0 0,-1 0 0,1-1 0,-1 2 0,1-2 0,-1 0 0,2 0 0,-2 0 0,3 0 0,-1-1 0,0 2 0,1 0 0,-1 0 0,2-1 0,-1 1 0,1 0 0,-1 0 0,0-1 0,-1 0 0,-1 0 0,0 0 0,1 0 0,-2 0 0,1 0 0,0-1 0,0-1 0,2 2 0,0-1 0,1-2 0,0 1 0,-1-2 0,10-8 0,-17 17 0,17-17 0,-16 17 0,16-17 0,-16 17 0,16-17 0,-14 16 0,14-16 0,-14 17 1,14-17-1,-12 14 0,12-14 0,-12 12 1,12-12-1,-10 10 1,10-10-1,-9 7 0,9-7 0,0 0 0,-10 9 0,10-9 0,0 0 1,0 0-1,-10 7 0,10-7 0,0 0 0,0 0 0,0 0 1,-10 7-1,10-7 0,0 0 1,0 0-1,-10 7 0,10-7 0,0 0 1,0 0-1,-10 8 0,10-8 0,0 0 0,0 0 0,-9 8 1,9-8-1,0 0 0,0 0 0,0 0 0,0 0 0,0 0 0,0 0 0,0 0 0,0 0 0,0 0 0,0 0 0,0 0 0,0 0 0,0 0 0,10 5 0,-10-5 0,12 0 0,-12 0 0,16 0 0,-5 0 1,-1 0-1,2 0 0,1 0 0,-1 0 0,3 0 0,-1 0 1,1-5-1,-1 5 0,0-4 0,1 4 0,1-4 1,-3 1-1,3 3 0,-2-3 0,-1 3 0,-1 0 0,0-5 0,-12 5 0,15 0 0,-15 0 0,10 0 0,-10 0 1,0 0-1,0 0 1,0 0-1,0 0 1,0 0-1,0 0 1,0 0-1,0 0 0,0 0 1,0 0-1,0 0 0,0 0 0,0 0 0,0 0 0,0 0 0,-13 6 1,13-6-1,-11 4 0,11-4 0,-13 8 0,13-8 0,-16 11 1,7-3-1,-1 1 0,-1 2 0,0 2-1,-1 1 2,-2 1-2,0 2 1,-1 1 0,-1 0 0,-1 0 0,0 2 0,-1 0 0,0 0 0,-1 1 0,0 0 0,0-1-1,0 1 1,2 0 0,0-2 0,0-1 0,1 0 0,0-1 0,0 1 0,0-1 0,0-2 0,-2 2 0,1 0-1,0 0 1,-2 2 0,1 1 0,0-2 0,1 1 0,-1 1-1,3 1 2,-1-1-1,-2 0 0,2-2 0,0-1 0,1 1 0,0 0 0,0-1 1,1 0-1,-1 1 0,2-1 0,1 1 0,-1-1 0,-1 2 0,0 1 0,1 1 0,-1-1-1,-1 1 1,1-1 0,-1 3 0,-1-2 0,2 0 0,0-2 0,-2-1 0,1 1 0,-1-3 0,-1 2 0,1-1 0,1-1 0,-1 1 0,2-1 0,0 3 0,1 0 1,0 0-1,1 0 0,0 0 0,-1-2 1,0 2-1,1-1 0,-1-1 0,1 0 0,0-2 0,1-1 0,0 2 0,-1-1 0,2-1 0,1 1 0,-2 0 0,3-1 0,0 0 0,-1-1-1,2-1 1,1 0 0,-1 0 0,1-1 0,-1-1 1,-2 1-1,0 1 1,0 0-1,-1-1 0,1 2 1,-2-2-1,1 2 0,0-1 1,2-1-1,0 2 0,0-1 0,1 1 0,0-2 0,0 2 0,0-2 0,1 0 0,-1 0 0,1 1 0,0-1 0,-1 3 0,1-4-1,0 2 1,0-2 0,0 0 1,2-1-1,4-9 1,-9 17-1,9-17 1,-7 11-2,7-11 2,0 0-1,-8 10 0,8-10 0,0 0 0,0 0 0,0 0 0,0 0 0,0 0 0,-10 9 0,10-9 0,0 0 0,0 0 0,0 0 0,0 0 0,0 0 0,0 0 0,0 0 0,0 0-1,0 0 1,0 0 0,0 0 0,0 0 0,0 0-1,0 0 1,0 0 0,0 0 0,7-9-1,-7 9 1,9-10 0,-9 10 0,13-18 0,-5 8 0,1-3 0,0-2-1,2 0 1,1-3 0,0 1 0,1 0-1,0-1 2,5-1-2,-2-1 1,2 0 0,1 1 0,-1-2-1,2-1 1,1 2 0,0-1-1,-1 0 1,1 0 1,1 1-1,0-1 0,3 1 0,-2 0 0,2-3 0,0 0 0,1-2 0,1 0 1,1-1-1,0-2-1,0 0 2,1-2-2,-1 2 1,0 1 0,0 1 0,-3 0-1,-1 4 2,2 2-1,-2 0-1,0 2 1,-1 0 0,-1 2 0,0-1 0,1 1 0,0-2-1,-2 1 2,1-1-1,-1 1 0,2 2 0,-1 0 0,-1 0 0,1 2 1,1 0-1,-2 1 0,3 1 0,-3 0 0,1-2 0,0 2 0,1 0 0,1-2 1,1 1-1,-1-2 0,1 0 0,0-1 0,0 0 0,0-1 0,1 0 0,1-1 0,1-1 0,0 1 0,0 1 0,1-1 0,1 0 0,1 0 0,1 1 0,-4 0 0,3 1 1,-3 0-1,3-2 0,0-1 0,-1 0 0,0-2 0,0-1 0,1-1 1,0-2-1,1-3 0,1 3 0,1-2 0,-2 2 0,-1 0 0,-1 1 0,-1 2 1,-1 0-2,2 3 2,-4-2-1,1 2 0,1-1 0,-2 2 0,1-2 0,1 2 0,0-1 1,0 1-1,-1-1 0,0 0 0,-3 2 0,1-2 0,-3 3 0,0 0 0,-1 2 0,-2 0 0,-1 1 0,0 1 0,-1 1 0,0 1 0,-1-2 0,1 1 0,-1-1 0,1 0 0,-2 1 0,1-2 0,-1 1 0,1 1 0,-1-1 0,-2 1 0,0 0 0,0 0 0,-1 2 0,-2-1 0,1 1 0,-2 1 0,1 1 0,-10 6 0,15-12 0,-15 12 1,14-11-1,-14 11 0,14-9 0,-14 9 0,14-11 0,-14 11 0,14-9 0,-14 9 0,11-8 1,-11 8-1,0 0 0,12-8 0,-12 8 0,0 0 0,0 0 0,0 0 1,0 0-1,0 0 0,0 0 0,0 0 1,0 0-1,0 0 0,0 0 0,-10-9 0,10 9 0,-10-7 1,10 7-1,-15-6 0,5 3 0,-1-1 0,-3 0 0,-1 0 0,-3 0 0,-1 0 0,0 1 0,-3-2 0,-1 1 0,0 0 0,-2 0 0,1 1 0,2 3 0,-2-5 0,2 2 0,2 3 0,0-5 0,1 2 0,0-2 0,2 2 0,-1 0 0,0 3 0,0-4 0,1 4-1,-1 0 1,2 0 0,1 0 0,0 0 0,3 0 0,12 0 0,-17 3 0,17-3 0,-13 0 0,13 0-1,0 0 1,0 0 0,0 0 0,0 0 0,0 0 0,0 0 0,0 0 0,0 0-1,0 0 1,0 0 0,0 0-1,0 0 1,0 0-1,0 0 1,0 0 0,0 0 0,14-7 0,-2 2 0,6-3 0,0-2 0,6-2 0,2-4 0,3-3 0,2-1 0,1-3 0,3-4 0,0-1 0,2-2-1,0-1 1,0-1 0,2 0 0,-1-1 0,1 0-1,-2 4 1,-2-1 0,-1 3 1,-2 0-1,-1 2 0,-2 2 0,-2 3 0,-2 4 1,-1-1-1,-2 4 0,-1-1 0,-1 3 0,-2 1 0,-1-1 0,-1-1 0,-1 1 0,-2 1 0,-1 2 0,-2 0 0,-10 8 0,15-12 0,-15 12 0,10-7 0,-10 7 1,0 0-1,0 0 0,0 0 0,9-8 0,-9 8 0,0 0 0,0 0 0,0 0 0,0 0 0,10-10 0,-10 10 0,0 0 0,0 0 1,0 0-1,0 0 0,0 0 1,0 0-1,0 0 0,0 0 0,-3-9 1,3 9-1,0 0 0,-10-7 0,10 7 0,-10-7 0,10 7 0,-14-9 0,14 9 0,-17-10 0,6 3 0,-1 2 0,0-1 0,-2 0 0,-2 0 0,-2 0 0,0-2 0,-2 1-1,-2 1 1,1-1-1,-3-1 1,4 2-1,-1-1 1,2 0-1,1 0 1,2 1 0,0 0 1,1 0-1,3 1 0,-1-1 0,1 1 0,2 2 0,1-1 0,9 4 0,-16-4 0,16 4-1,-9 0 1,9 0 0,0 0 0,0 0 0,-10-4 0,10 4-1,0 0 1,0 0 0,0 0-1,0 0 1,0 0 0,0 0-1,0 0 1,10 0-1,-10 0 1,11 0 0,-11 0 0,18 0 0,-5-5 0,2 1 0,2-1 0,3-2 0,4-1 0,1-4 0,4-1 1,1-2-1,2-2 0,2-2 0,1-2 0,0-2 0,1-1 1,1-2-1,-2 0 0,1 0 0,1 1 0,-2-1 0,2 0 1,-1 1-1,-1 2 0,0 0 0,3 1 0,-2 0 0,1 1 0,-2 1 1,-1 1-2,-1 2 2,-2 0-1,-1-1 0,-3 4-1,-2-1 1,-1 1 1,-1 0-1,1 0 0,1 1 0,-3 0 1,-1 2-2,-1 0 2,-1 1-1,-1 1 0,-3 0 0,-5 2 0,-10 7 1,15-10-1,-15 10 0,0 0 0,9-6 0,-9 6 1,0 0-1,0 0 0,0 0 0,0 0 1,0 0-1,-9 0 0,9 0 0,0 0 0,-12 0 0,12 0 0,-10 0 0,10 0 0,-13 0 0,13 0 0,-15 4 0,15-4 0,-21 0 0,8 3 0,0-3 0,-2 0 0,-1 0 0,0 0 0,-1 0 0,-2 0 0,3 0 0,-2 0 0,-1 0 0,0-3 0,-3 3 0,0-6 0,-2 3 0,-1-1 0,0 0 0,0-1 0,-3 1 0,1-1 0,1 1 0,-2-2 0,1 2 0,-1 0 0,2 1 0,0-1 0,0 1 0,1-1 0,-2 0 0,1-2 0,-1 1 0,1-1 0,-1 0 0,-1-2 0,0 0 0,3 0 0,-1-1 0,2 1 0,-1 0 0,3 2 0,-3-1 0,3 1 0,-2 3 0,3 0 0,-1 3-1,0 0 1,2 0 0,-2 0 0,2 5 0,1-1 0,1-4-1,-1 4 2,2-4-1,2 0 0,0 0 0,2 0 0,0 0 0,2 0 0,1 0 0,1 0 0,9 0 0,-16 0 0,16 0 0,-11 6 0,11-6 0,0 0 0,-11 3 0,11-3 0,0 0 0,0 0 0,0 0 0,-9 0 0,9 0 0,0 0 0,0 0 0,0 0 0,0 0-1,0 0 0,0 0-5,0 0-25,17 19-8,-6-9-5,4 4-1</inkml:trace>
  <inkml:trace contextRef="#ctx0" brushRef="#br0" timeOffset="10931">4202 217 16,'0'0'17,"0"0"-6,0 0 2,0 0-4,0 0-1,0 0-1,0 0-2,0 0-1,0 0-1,0 0 0,0 0-1,0 0 1,0 0 1,0 0 0,0 0 0,0 0-1,10 10 2,-10-10-1,0 0 1,5 10-1,-5-10-2,4 13 1,-1-4 0,-3-9 2,3 19-3,-3-19 1,0 20-2,0-20 1,3 18-1,-3-18 0,0 17 0,0-17 0,6 14-1,-6-14 1,3 12-1,-3-12 1,4 11-1,-4-11 0,0 0 1,0 0 0,6 9-1,-6-9 2,0 0-1,0 0 0,0 0 0,0 0 1,0 0-1,0 0 0,0 0 1,0 0-1,0 0-1,0 0 1,0 0 0,0 0-1,0 0 0,0 0 0,0 0 1,-11 7-1,11-7 0,0 0 2,-9 5-2,9-5 1,-9 3-1,9-3 1,-12 3-1,12-3 1,-13 5-1,13-5 1,-18 6-1,5-3 0,1 2 1,-1 1-1,-2 0 1,-1 0-1,-3 2 0,-1 1 0,0 3 0,-1 0 0,-3 3 0,-2 2 0,-2-3 0,-1 3 0,-1-1 0,1 2 0,0 0 0,1-1 0,2 0 0,0-1 0,3 2 0,1-1 0,2-2 0,0-1 0,1 0 0,2-3 0,-1 0 0,2 0 0,0-1 0,2 0 0,-1-1 0,2 0 0,-2 1 0,1-2 0,0 1 0,1-1 0,-1 2 0,0-2 0,-1 2 0,1-2 0,0 1 1,0-1-1,-1 3 0,0-2 0,2 0 0,-1 0 0,0 0-1,2-1 2,-1 1-1,1-2 1,0 0-1,2-1 1,0 1-1,10-7 1,-18 10-1,18-10 0,-14 8 0,14-8 0,-11 6 0,11-6 0,0 0 0,-13 5 0,13-5 0,0 0 0,0 0 0,0 0 0,0 0 0,0 0-1,-9 0-1,9 0-4,0 0-10,0 0-22,0 0-3,10 0-2,-10 0 2</inkml:trace>
  <inkml:trace contextRef="#ctx0" brushRef="#br0" timeOffset="12428">3171 859 4,'0'0'8,"0"0"-1,0 0 1,11-7 0,-11 7-3,0 0 2,0 0 0,10-3 1,-10 3-2,0 0-1,0 0 1,0 0-1,0 0-1,0 0 1,0 0-2,10-3-1,-10 3 1,0 0 0,0 0-1,0 0 1,0 0-2,0 0 1,0 11 0,0-11 0,0 0 0,3 11 1,-3-11 0,0 0-2,0 9 2,0-9-2,0 0 1,0 11-1,0-11-1,0 0 1,0 0 0,0 0 0,0 0-1,0 0 1,0 0 0,0 0-1,0 0 1,0 0-1,9 0-1,-9 0 0,0 0 0,9-12-1,-9 12 1,9-14-1,-9 14 1,12-17 0,-12 17 0,15-15 1,-15 15-2,13-15 2,-13 15 0,10-10-1,-10 10 1,0 0 0,0 0 0,10-4 0,-10 4 1,0 0 1,0 15-1,0-4 0,0 0 0,0 3 1,0-1-1,0 1 0,0-1 1,0-1-1,0-12 0,0 16 0,0-16 0,0 0 0,0 0 1,0 0 0,11-5 0,-11 5-1,13-21 0,-3 7 0,1-5 0,1-2 0,1-3 0,2 0-1,-1 0 1,1 1-1,-2 1 0,0 2 0,-2 4 0,-4 4 0,1 2 0,-8 10 0,8-9 0,-8 9 0,0 0 0,3 15 0,-3-4 1,-3 2-1,3 2 1,-3 0-1,3-1 1,-3-1-1,3-2 0,0-11 0,0 11 0,0-11 1,0 0-1,7 0 1,-7 0-1,14-13 1,-5 2 0,3-3 0,0-2-1,2-5 1,1-3-1,0 1 1,1-2-1,-1 0 0,-1 3 1,0 2-2,-4 6 1,-2 3 0,-8 11 0,10-8 0,-10 8-1,0 0 1,0 19 0,-4-6 0,1 2 0,0 2 0,3-1 0,-5-1 0,5-1 0,0-3 0,0-11 0,0 15 0,0-15 0,0 0 1,0 0-1,12-4 1,-12 4-1,13-20 1,-5 6 0,3 0-1,1-4 1,1-1-1,2-1 0,-1 1 1,0 0-1,-2 2 0,1 5 0,-5 0 0,-8 12 0,11-13 0,-11 13 0,0 0-1,0 14 1,0-2 0,-5 1 0,1 4 0,-1 1 0,0 0 0,1-1 0,4-4 0,-3-4 0,3-9 0,0 14 0,0-14 0,0 0 0,10-6 0,-10 6 0,18-16 1,-6 4-1,2-5 0,4-3 1,1-2-1,2-1 0,0 0 0,-1-2 1,1 2-1,-3 4 0,-2 2 0,-2 4 0,-3 4-1,-11 9 1,16-7 0,-16 7 0,0 0 0,5 17-1,-5-6 1,-4 4 0,4-1 0,-5 2 1,2-3-1,3 0 0,-5-3-1,5-10 1,0 12 0,0-12 0,0 0 0,13-4 1,-13 4-1,17-18 0,-7 4 1,2-2-1,3-1 0,2-3 1,1 1-1,0 0 0,-1 1 0,-1 3 0,-2 2 0,-2 3 0,-3 4 0,-9 6-1,0 0 1,0 0 0,5 17 0,-8-4 0,-1 1 0,1-1 0,0-1 0,3-1 0,0-11-1,-6 13 1,6-13 0,0 0 0,10 0 0,-10 0 1,12-13-1,-12 13 0,17-17 0,-6 12-10,-2-2-24,-9 7-6,13-11 0,-13 11-1</inkml:trace>
  <inkml:trace contextRef="#ctx0" brushRef="#br0" timeOffset="14917">3506 1125 9,'0'0'11,"0"0"0,0-11-1,0 11 0,0 0 0,-3-9-2,3 9 0,0 0 1,0 0-2,-4-9 0,4 9-1,0 0 0,0 0-2,0 0 1,0 0-1,0 0 0,0 0-1,0 0-1,0 0 0,-5 9 1,5-9-1,0 14 0,0-5 3,-3 1-3,3 4 0,0-2 0,0 3 0,-3 0 0,3 2-1,0-1 1,0 2-1,0-2 0,0 0 0,0 1 0,0-2 0,0-2-1,0-2 1,0-11-1,3 15 1,-3-15-1,0 0 1,0 0-1,4 9 1,-4-9 0,0 0-1,0 0 1,0 0 0,0 0-1,0 0 0,0 0 1,0 0-1,0 0 0,0 0 0,0 0 1,0 0-1,0 0 0,0 0 0,0 0 1,0 0-1,0 0 0,0 0 1,0 0-1,0 0 0,0 0 1,0 0-1,-11-3 0,11 3 2,0 0-2,-10 0 0,10 0 0,0 0 1,-9 0-1,9 0 0,0 0 0,-12 3 0,12-3 0,-10 7 0,10-7 0,-16 10 0,7-2 0,-3-1 0,0 1 0,-2 1 0,0 2 0,-1 1 0,-1 0 0,-1 0 0,-1 1 0,0 0 0,-1 2 0,0-1 0,2 0 0,-2-2 1,2 0-1,-1 0 0,0-2 1,2 1-1,3 0 1,-3-2-2,0 2 2,2-1-2,-1 0 2,1-1-1,0 1 0,0-1 0,-1 0 0,2-1 0,1 0 0,-2 0 0,1 0 0,1 1 0,-1 0 0,2 1 0,0-1 0,1 0 0,1 1 0,1-1 0,8-9 0,-16 16 0,16-16 1,-13 14-1,13-14 0,-10 13 0,10-13 0,-10 9 0,10-9 1,0 0-1,-11 10 0,11-10 0,-10 5 1,10-5-1,0 0 0,-12 8 1,12-8-1,-9 4 0,9-4 0,0 0 0,0 0 1,-10 5-1,10-5 0,0 0 0,0 0 0,0 0 0,0 0 0,-10 6 0,10-6 0,0 0 0,0 0 0,0 0 0,0 0 0,0 0 0,0 0-1,0 0 0,0 0-1,-11 4-3,11-4-9,0 0-19,0 0-7,0 0-2,6-11 0</inkml:trace>
  <inkml:trace contextRef="#ctx0" brushRef="#br0" timeOffset="16330">2739 1658 12,'0'0'12,"-11"0"2,11 0-3,0 0 1,0 0-3,-9 9 0,9-9-2,-4 10 1,4-10-3,-5 14 2,5-3-1,0-11-1,-6 18 2,6-18-2,-7 20 0,7-20-1,-4 15-1,4-15 3,-4 9-4,4-9 1,0 0-1,0 0 0,0 0 0,0 0-1,0 0 1,3-14-1,-3 14 0,8-20-1,-4 7 1,2-1-1,-1-1 0,1 3 0,-1 0 1,1 3-1,-6 9-1,6-10 1,-6 10 0,0 0 0,0 12 1,0 0-1,0 1 0,0 3 0,0 0 1,0 1-1,0-1 0,0-4 0,0-3 0,0-9-1,4 11 2,-4-11-1,0 0 0,0 0 1,11-11-1,-7 1 1,2-3 0,3-2 0,1-5-1,2-2 0,-1-3 0,2 1 0,0-1 1,-1 1-2,-2 4 1,-2 1-1,-1 6 1,-4 4 1,-3 9-2,0 0 1,0 0 1,0 18 0,-3-2-1,-2 4 2,1 0-2,0 3 1,-1-1-1,5-3 1,-3-3-2,3-4 1,0-2 0,0-10 0,0 0 0,0 0 0,0 0 0,7 0 1,-7 0-1,11-15 1,-4 1 0,3-3-2,0-3 2,4-6-1,-1-2 0,2-4 0,1 0 0,1-2-1,-1 5 1,-2 1 1,-2 6-2,-3 5 1,0 6 0,-9 11 0,0 0 0,7 12 0,-7 5 1,-7 4-1,1 3 0,0 4 0,2 1 0,-3-3 1,3-3-1,1-4 0,3-3 0,-4-4 2,4-12-2,0 10 1,0-10-1,0 0 0,0 0 0,10-6 0,-10 6 1,14-17-2,-5 2 2,1-2-2,3-5 2,0-2-2,2-2 1,0-2 1,1 1-2,-2 4 1,0 2 0,-3 4 0,-3 4 0,1 5 0,-9 8 0,0 0 0,9 11 0,-9 3 0,-6 3 0,2 2 0,-1 1 0,0 0 0,0-2 0,1-3 0,1-3 0,3-3 0,0-9-1,0 10 1,0-10 0,0 0 0,0 0 1,11-14-1,-3 3 0,2-4 1,0-4-1,2-3 1,1-3-1,1-4 0,-1 0 0,0 0 1,0 1-1,-1 4 0,-1 4 0,-1 3 0,-1 4-1,-9 13 1,10-12 0,-10 12 0,0 0 0,0 0 0,8 15 0,-8-2 0,0 2 0,0 3 0,-3 0 0,3 2 0,-3-2 0,3-3 0,0-2 0,0-13 0,0 14 0,0-14 0,0 0 0,0 0 0,8-6 0,-2-3 1,0-4-1,2-3 0,1-4 1,1-1-1,2-3 0,-1-3 1,1 1-1,1 0 0,-2 1 0,0 3 0,-2 4 0,-1 3 0,-4 4 0,-4 11 0,0 0 0,0 0 0,3 13 0,-6 3-1,-1 5 1,-3 4 0,1 3 0,0 1 0,-2-1 0,2-3 0,1-2 0,1-4 0,1-4 0,3-5-1,0-10 1,-4 13 0,4-13 0,0 0 1,0 0-1,0 0 0,0 0 0,10 0 1,-10 0-2,0 0-2,0 0-20,0 0-17,0 0 1,11-10-3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6:10.6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2978 481 4,'0'0'11,"0"0"1,0 0 0,0 0 0,10-3-3,-10 3-1,0 0-2,0 0 0,0 0-2,0 0 0,12 0 0,-12 0-1,0 0 1,0 0 2,0 0 1,0 0-1,0 0 3,0 0-3,0 0 0,3 10 2,-3-10-4,-5 10 0,5-1-1,0-9-1,0 20 0,-4-9 0,4 4 0,0-2 0,0 2-1,-3-1 1,3 1-1,-5-1 1,5 0-1,-3-1 0,3-2 0,-3 0 0,3-11 1,0 15-2,0-15 0,0 10 1,0-10-1,0 0 1,0 0-1,0 0 1,0 0-1,0 0 0,0 0 1,0 0-1,0 9 0,0-9 0,0 0 1,0 0-1,0 0 0,0 0 0,0 0 0,0 0 0,0 0 0,0 0 1,-5 11-1,5-11 0,-3 9 0,3-9 0,-5 14 0,5-14 0,-3 14 1,3-14-1,-3 11 0,3-11 0,0 0 1,0 0-1,0 0 1,0 0-1,0 0 1,0 0-1,0 0 1,0 0 0,0 0-1,0 0 1,-9 4 0,9-4-1,0 0 0,-9 0 0,9 0 0,0 0 0,-11 0 0,11 0 0,-9 0 0,9 0 0,-14 5 0,14-5 0,-16 5 0,7-1 1,-1 1-2,0 0 2,-2 0-2,1 1 1,-2 1 0,1 1 0,-1-1 0,0 2 0,-2 1 0,0 0 0,-1 1 0,-2 0 0,1 0 0,-3 1 0,1 1 0,-1 0-1,0 2 2,1-1-1,-2 1 0,1 2 0,-2-1 0,-1 0-1,0 3 1,-4 1 0,-1 1 0,-1 0 0,-2 1 0,0 1 0,-1-3 0,0 3 0,2-3 0,2-2 0,2 0 0,0-2-1,3-2 1,2 1 0,1-2 0,0 0 0,2 1 0,-2-1 0,-1-1 0,1 2 1,-1 0-2,-1 1 1,-1-1 0,0 2 0,-2 0 0,-2 1 0,0 2 0,-3 1-1,-1-1 1,-1 1 0,0 1 0,-2-1 0,0 3 0,0-1 0,0-1 0,1 2-1,0 1 1,-1 0 0,1 1 0,0-1 0,0 2 1,0 1-1,1 0 0,-1 1 0,0-1 0,-1-1-1,-1 1 1,-2-2 1,0 3-2,0 0 2,0-2-1,2 2 0,-2 1 0,3 0 0,0-1 0,4 0 0,1-3 0,2-1 0,0-3 0,2-2 0,2-2 1,1-1-1,1-3 0,2-1 0,-1-1 1,1 0-1,2-1 0,-1 0 0,1 0 0,-1 3 0,0-1-1,-1 3 1,-2-2 0,0 2 0,-2 1 0,0-2 0,2 1 0,-1 0 0,2-2 0,0 1 0,1-1-1,2 0 1,2-1 0,1 0 0,0-1 0,0 0 0,2 0 0,-2 2-1,4 1 2,-1-1-1,1 2 1,0-1-1,1-1 1,0 1-2,0-1 3,2-2-3,-2-2 2,1 0-1,8-9 0,-17 15 0,17-15-1,-17 15 2,17-15-2,-15 13 2,15-13-2,-14 14 2,14-14-2,-14 10 1,14-10 0,-11 8 1,11-8-1,0 0 0,-12 8 1,12-8-1,0 0 0,-12 6 0,12-6 0,0 0 0,0 0 0,-9 7 0,9-7 0,0 0 0,0 0 0,0 0 0,0 0 0,0 0 0,0 0 0,0 0 0,0 0 0,0 0 0,0 0 0,0 0 0,0 0 0,-9 10 0,9-10 0,0 0-1,0 0 1,0 0 0,0 0 1,0 0-1,0 0 0,0 0 0,0 0 0,0 0 0,0 0 0,0 0 0,0 0 0,0 0 0,0 0 0,0 0 0,0 0 0,0 0 0,0 0 0,0 0 0,0 0 0,0 0 0,0 0 0,0 0 0,0 0 1,0 0-1,0 0 0,0 0 0,0 0 0,0 0 1,0 0-1,0 0 0,0 0 0,0-10 0,0 10 0,-3-12 0,3 3 1,-4-4-2,4-1 2,-3-4-2,3-1 2,-5-5-2,5 0 1,-3 1 0,3 1-1,-3 3 1,3 2-1,0 4 1,0 2-1,0 11 1,0-10 0,0 10 0,0 0 0,0 0 0,0 0 0,0 0 0,0 0-1,0 0 1,0 0 0,0 0-2,0 10-1,0 2-5,0-12-7,6 15-10,-6-6-15,5 1 1,-5-1-4</inkml:trace>
  <inkml:trace contextRef="#ctx0" brushRef="#br0" timeOffset="2563">39 2603 6,'0'0'11,"0"0"2,0 0-3,4 9 1,-4-9-1,6 19-1,-3-6-3,5 6 2,-2-5-1,3 5-1,-3-6 0,3 2 0,-9-15-1,13 16 0,-13-16 4,0 0-3,0 0-1,14-16 1,-14-2 0,7-3-3,-4-7 0,4-6-2,-2-7 1,2-3-2,-1-3 1,-1 2-1,-1 1 1,-1 4 0,0 6 0,-3 9 0,0 7-1,0 5 1,0 13-1,3 9 1,-3 12-1,0 7 0,0 7 0,3 8 0,-3 3 0,0 1 1,0-2-1,0-4 0,3-6 0,-3-9 1,0-7-1,4-8 1,-4-11 0,0 0-1,0 0 1,12-7 0,-9-8 0,2-2-1,3-10 2,1-2-2,3-8 1,1-8-1,3-5 1,1-2-1,1-1 2,-1 1-2,0 4 1,-1 8-1,-4 8 0,-1 8 0,-5 9 0,-6 15 0,0 0 1,9 12-1,-9 12 0,-4 6 1,1 5-1,3 4 0,-6 3 1,6-1-1,-4-5 0,4-6 0,0-7 0,0-7 0,0-4 0,0-12-1,0 0 1,0 0 0,3-9 1,2-7-1,3-5 0,1-7 0,5-6 1,1-3-1,4-5 1,2-3-1,0 1-1,0 1 1,-1 5 0,-3 6 0,-3 7-1,-1 6 1,-4 7-1,-9 12 1,9 10 1,-9 9-1,0 7 1,-4 6-1,-1 5 1,0 4 0,0 0 0,-1-4-1,0-5 0,2-7-1,1-5 1,3-7 0,0-13-1,0 11 1,0-11 0,0 0 0,7-14 0,0 0 0,1-8 0,4-5 1,1-6-1,3-7 2,2-8-3,4-2 1,1 0-1,0 1 1,-1 6-1,-3 7 1,-2 6-1,-4 11 0,-3 10 1,-10 9 0,5 17 1,-8 6-1,-6 9 1,0 6 0,-3 4 0,2 1-1,0-3 1,-1-4-1,4-8 1,0-4-1,4-9 0,3-15-1,0 12 1,0-12 0,0 0-1,11-19 1,-2 3 0,4-8 1,2-5-2,2-6 1,3-6 0,4-4 0,1-3-1,1-1 2,0 1-2,-1 7 0,-1 5 2,-3 5-1,-4 10 0,-4 6 0,-4 8 0,-9 7 0,4 24 1,-8 3-1,-5 6 0,0 6 0,-1 4 0,-1 1 0,0 1 1,0-8-1,4-8 0,1-6 0,3-10 0,3-13 0,0 11 1,0-11-1,9-14-1,-1 0 1,2-7 0,4-4 0,0-4 0,5-5 0,2-5 0,1-2 0,3 3 0,0 1 0,-3 6 0,-1 4 0,-2 6 0,-4 6 0,-3 8 0,-12 7 0,10 11 0,-10 3 1,0 8-1,-4 3 0,-2 4 0,1 0 1,0-2-2,0-1 2,1-7-2,-1-4 1,5-15 0,0 12-1,0-12 1,13-9 0,-2-5 0,1-3 0,5-8 0,4-5 1,3-4-1,2-6 0,5-2 0,2 0 0,-2 1 0,1 3 0,-3 5 0,-2 5 0,-6 5 0,-3 8 0,-6 4 0,-12 11 0,9 0 1,-12 13-1,-3 3 0,-4 6 0,0 3 0,0 1 0,-2 0 0,2-2 0,1-3 0,2-5 0,2-5 0,5-11 0,-3 10 0,3-10 0,0 0 0,0 0 0,8-18 0,-1 3 0,3-2 0,2-6 0,4-5 0,2-4 0,4-3 0,4-1 0,0 1 0,-4 4 1,-1 5-2,-3 4 2,-4 8-1,-3 9 0,-11 5 1,0 22-1,-11 2 0,-2 4 0,-2 7 0,-2 2 0,-3 1 0,0-3 0,4-6 0,4-4 0,2-7-1,4-6 1,6-12 0,-4 12-1,4-12 1,0 0 0,0 0 0,11-17 0,-5 6 0,4-5 0,0-3 1,4-2-1,2-4 0,2-2 0,-1 0 1,0 1-1,0 4 0,-2 2 0,-2 5-1,-3 5 1,-10 10 0,10 0 0,-10 10 0,0 6 0,-3 4 1,-3-1-1,1 3 0,1-2 0,1-2 0,-1-5 0,4-13-1,0 11 1,0-11 0,0 0 0,13-8 0,-4-2 0,1-2 1,2-5-1,4-5 0,3-5 1,1-3-1,2-2 0,0-1 0,-1 3 0,-4 3 0,-2 4 0,-2 6 0,-4 7 0,-9 10 0,0 0 0,5 14 0,-5 0 0,-6 5 0,1 0 0,1 2 1,0 1-2,1-3 1,3-3 0,-3-4 0,3-2 0,0-10 0,3 10 0,-3-10 0,0 0 0,12-12 0,-5 3 0,0-5 0,4-3 0,-1-4 0,3-3 1,3-3-1,-1-1 0,2 0 0,-1 1 0,0 2 0,-3 4 0,-1 5 0,-2 5-1,-10 11 1,0 0 0,11 0 0,-11 10 0,0 3 0,0 3 0,0 0 0,0 1 0,0-3 0,0 0 0,3-4 0,-3-10 0,7 11 0,-7-11-1,0 0 2,14-3-1,-14 3 0,14-21 0,-4 6 0,0-8 0,3-2 1,2-5-1,1-4 0,2 1 0,-1-2 1,1 5-2,-3 3 2,-2 6-2,-2 6 1,-3 5 0,-8 10 0,9 3 0,-9 8 0,0 4 0,0 5-1,0 2 2,0 3-1,0-1 0,0-1 0,0-4 0,0-4 0,4-4 0,-4-11 0,5 11 0,-5-11-1,0 0 2,15-16-1,-8 3 0,1-4 0,3-5 1,1-3-1,3-4 0,1-3 1,0 1-2,1 0 2,-1 5-1,-3 2 0,0 4 0,-4 7 0,-1 3-1,-8 10 1,0 0 0,0 0 0,6 19 0,-6-4 0,-3 3 0,3 1 0,-3 1 0,3 0 0,0-3 0,0-3 0,0-4-1,0-10 1,7 11 0,-7-11 0,10-7 0,-3-2 1,1-4-1,3-5 0,-1-3 1,2-3-1,1-4 0,2 2 0,0-1 0,-1-1 0,-2 3 0,0 3 0,-2 4 0,-2 3 0,-2 5 0,-6 10-1,0 0 1,10 0 0,-10 9 0,0 4 0,0 1 0,0 3 0,3 1 0,-3 1 0,0-5 0,0 0 0,3-4 0,-3-10 0,3 14 0,-3-14 0,0 0 0,0 0 0,12-3 0,-12 3 1,13-20-1,-5 4 0,3-2 1,1-5-1,0-1 0,1 0 0,0 0 0,-2 3-1,-1 2 1,0 4 0,-4 5-1,-6 10 1,9-8 0,-9 8 0,3 12 0,-3 1 0,0 5 0,-4 0 0,4 2 0,-3 0 0,3-2 0,-3-4 1,3-1-2,0-13 2,0 9-2,0-9 1,0 0 1,9-10-2,-3 0 2,-2-5-1,4-2 0,0-5 0,1-2 0,0-2 1,2-1-2,-1 2 1,-3 2 0,3 4 0,-3 4 0,-2 3-1,-5 12 1,11-8 0,-11 8-1,9 9 1,-5 0 0,0 3 0,0 0 0,-1 3 0,1-1 0,-4 1 0,4-1 0,-4-1 0,6-2 0,-6-1 0,0-10 0,6 14 0,-6-14 0,0 0 1,0 0-1,10 0 0,-10 0 0,5-19 1,-1 7-1,2-3 0,-3-2 0,3-2 0,-1 2 0,-1 1 0,0 3 0,1 2 0,-5 11 0,3-13-1,-3 13 1,0 0 0,0 0 0,10 0 0,-10 0 0,0 0-2,5 9-6,-5-9-28,7 10-7,-7-10 2,0 0-3</inkml:trace>
  <inkml:trace contextRef="#ctx0" brushRef="#br0" timeOffset="7421">1097 924 2,'0'0'8,"0"0"0,0 0 2,0 0-1,0 0-1,0 0 1,0 0 0,0 0-1,0 0-2,0 0 1,-10-8-1,10 8-1,0 0 0,0 0 0,0 0-1,0 0 0,0 0-1,0 0-1,0 0-1,0 0 2,0 0-1,-8 16-1,8-16 1,0 17-1,3-6-1,-3 3 1,3 0 0,-3 1 1,3-2-1,-3 4 0,3-5 0,-3 0 0,0 0-1,4-3 1,-4-9-1,0 14 1,0-14-1,4 9 0,-4-9 1,0 0-1,0 0 1,0 0-1,0 0 1,0 0 0,0 0 0,0 0 1,0 0 0,0 0-2,8-10 1,-8 10 0,4-11-1,-4 11 0,6-16 1,-6 16-1,6-18 0,-3 9 0,-3 9 1,5-20-1,-5 9 0,4 1 0,-4-1 0,3 1 0,-3-1 0,0 11 0,7-16 0,-7 16 0,3-12 0,-3 12 0,0 0 0,4-10-1,-4 10 1,0 0 0,0 10 0,0-10 0,0 18-1,-4-5 1,4 2 0,0 0 1,-3 0-1,3-2 0,0-3-1,0-10 1,0 12 0,0-12 0,0 0 0,9-7 0,-5-2 1,2-2-1,2-2 1,-1-2-1,2-2 1,0 0-1,0 2 1,-2 1-1,0 3 0,-7 11 0,9-14 0,-9 14 1,0 0-1,0 0 0,0 0 0,0 16 1,-4-4-1,0 1 0,-1 2 1,-1 1-1,2 0 0,-1-4 0,2-3 0,3-9 0,-4 12 0,4-12-1,0 0 1,0 0 0,7-9 0,-7 9 0,11-16 0,-5 4 1,1 1-1,0-1 0,1 3 0,-8 9 0,10-15 0,-10 15 0,0 0 0,10-9 0,-10 9-1,0 0 1,0 0 0,0 0 1,0 0-1,9 10 0,-9-10 0,0 0 0,0 0 1,0 0-3,9 9-10,-9-9-22,0 0-2,3-11-1,-3 2 1</inkml:trace>
  <inkml:trace contextRef="#ctx0" brushRef="#br0" timeOffset="9136">1643 18 4,'0'0'11,"0"0"-3,0 0 2,0 0-4,0-9-1,0 9 3,0 0-2,0 0 1,0 0-1,0 0 0,0 0 1,0 0-1,0 0-1,0 0-1,0 0 0,0 0-2,0 0 0,0 0 1,0 0-2,0 0 1,0 0-1,-4 16 1,4-6 1,4 4 2,-4 0-1,5 5 0,-5-2-1,4 3 0,-4-1 0,3 1-1,-3-5 2,4-1-4,-4-2 2,0-2-2,0-10 0,4 13 1,-4-13-1,0 0 1,0 0-1,0 0 1,0 0 0,0 0-1,0 0 1,11-12 0,-11 3 0,5-1 0,-2-3-1,0-2 0,2-3 0,-5-1 0,3 0 0,-3 0 0,0 1-1,3 0 0,-3 1 1,3 3-1,-3 5 1,0 9-1,5-13 0,-5 13 1,0 0-1,0 0 0,0 0 0,0 0 1,7 15-1,-7-4 1,0 4 0,0-1 0,4 1 0,-4-1 0,4-3 0,-4 0 0,0-11 0,8 12 0,-8-12 0,0 0 0,12 0 1,-12 0-1,12-15 0,-6 5 0,1-1 0,2-1 0,-1-2 1,0 1-2,0 2 1,-4 2 0,-4 9 0,9-10 0,-9 10 0,0 0 0,0 0 0,5 10 0,-5-1-1,0 1 2,0 1-2,5-2 2,-5 2-1,5-2 0,-5-9 0,6 13 1,-6-13-1,0 0 1,10 0-1,-10 0 1,0 0-1,0 0-7,10-6-24,-10 6-4,0 0-2,0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8:59.296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390 4 7,'0'0'13,"0"0"4,-10-9-5,10 9 1,0 0-3,0 0-2,0 0-1,0 0-2,0 0-1,0 0-2,0 0 0,0 0-1,0 0 1,0 10-1,0-10 1,10 16 1,-4-5-1,4 5 0,1 0 2,1 5 0,1 0 2,4 5-3,0-1 0,2 8 0,0-2 0,3 5 0,1 1 0,2 3 0,2 3-2,3 4 1,0-1-1,3 2 0,1 1 0,3 2 0,3-1 1,3 2-2,1-1 2,1 1-2,2-2 1,1 2 0,1-1-1,-3-2 1,-1 0 0,-3 0 0,-4-4-1,-1-3 1,-5-4-1,-2-1 1,-3-4-1,-2-2 2,-3-6-2,-3-3 1,-4-5-1,-3-3 1,-2-3 0,-10-11 0,12 11 0,-12-11 1,0 0-1,0 0 0,0 0 0,0 0-1,0 0-3,-8-12-3,8 12-21,-4-13-11,-2 3-1,-3-2-4</inkml:trace>
  <inkml:trace contextRef="#ctx0" brushRef="#br0" timeOffset="1241">404 17 3,'0'0'11,"0"0"-2,0 0 1,0 0-3,0 0 1,0 0 0,0 0-2,-9 0 0,9 0-2,0 0 0,0 0 0,0 0 0,-8 11 0,8-11 0,-6 13-1,6-13 0,-9 17 0,2-7 1,0 3 0,0-1 0,-1 4-1,-1-1 0,-1 2 2,1 0-1,-3 4-1,2 0 0,-2 2-1,-1 0 0,1 1-1,0 1 0,2 0 1,-2 1-1,3 1 1,-1 0-2,2 1 3,0-2-3,3 1 1,-2-1 0,4 2 0,-2-1-1,5 1 1,-4 0-1,4 2 1,0 1 0,0 0-1,5-1 1,-1 3 0,0-1-1,2 1 1,1-1 0,0 1-1,1 0 0,3 0 1,-1 1-1,2-1 1,2-1-1,0 0 1,3-3-1,1 0 1,-2-1-1,2-2 1,0-1-1,3-1 1,-1-2-1,2 0 1,-2 1-1,2-1 1,1-1-1,1 1 1,-1-2 0,0 1-1,0-3 1,-1 2 0,3-5 0,0 2-1,-2-3 1,0 2-1,1-1 0,1-2 1,-1-1-1,1 1 0,-2-2 0,2 0 0,0-2 1,0 0-1,2-2 0,-2-2 0,2 2 0,-1-4 0,1 0 0,-2-3 1,2 0-1,-2 0 0,0-6 0,0 2 0,-2-3 1,0 0-1,-1 0 0,-2 1 1,-1-3-1,0 3 0,-2-2 0,-1 1 1,0 0-1,0-1 0,-1 0 2,-1 0-2,-1 0 1,1 0-1,-2-1 1,2 1-1,-4-2 0,0 2 1,-1-1-1,1 1 0,-10 8 0,15-12 1,-15 12-2,12-8 2,-12 8-2,0 0 2,0 0-2,9-5 2,-9 5 0,0 0 0,0 0 0,0 0-1,0 0 1,0 0-2,0 0-4,-13 0-24,13 0-11,0 0-1,0 0 0</inkml:trace>
  <inkml:trace contextRef="#ctx0" brushRef="#br0" timeOffset="2722">1616 1481 10,'-10'0'21,"10"0"-5,0 0-1,0 0-5,0 0-1,0 0-2,0 0-1,0 0-3,0 0 0,0 0 0,0 0 0,0 0 0,12 12 0,-12-12-1,10 5 1,0-2-1,-10-3 3,20 4-2,-10-4 0,5 0-2,-2 3 1,3-3 0,2 0-1,0 0 0,1 0 0,2 3 0,-1-3-1,2 0 1,0 4 0,2-4-1,1 3 1,0-3-1,6 4 1,0-4 1,4 0 0,2 0-1,3 0 0,7 0 0,2 0 0,6 0 1,-2-4-1,5 4 0,1 0 0,3 0 0,1 4 0,-1-4 0,0 3 0,4-3 0,-1 0 0,3 0 0,1 0 1,1 0-1,-3 0 0,2 0 0,-3-3 0,-3 3 0,-4 0 0,-5-4 0,-5 4 0,-6 0-1,-4 0 1,-10-3-1,-5 3 1,-6 0 0,-8-3 0,-10 3 0,0 0 1,0 0-1,0 0-1,-18-10-4,9 10-4,-7-6-18,3 1-13,1 1-1,-1 0-2</inkml:trace>
  <inkml:trace contextRef="#ctx0" brushRef="#br0" timeOffset="4007">1581 1521 3,'-7'11'14,"7"-11"0,0 0-3,-6 12 0,6-12-2,-5 18-1,5-3-2,-4-1 1,4 5-2,0-1 1,0 4-2,-3 2 1,3 1-1,0 2 1,0 1-2,0-3 0,3 4 1,-3-2-1,6 3 0,-3-4-2,2 2 1,-1 0 0,3 2 0,-1-1 0,3 4 0,-1-3 1,1 5 0,0 1 1,2 2-2,-1 1-1,3 1 1,-2 3 0,3 1 0,-1 1-1,2 2 0,2-1 0,0 2 0,2 1 1,1 2-1,0-3 0,1-1 0,0 1 0,-1-1 0,1 0 0,1-3 0,0-4-1,2 0 1,-1-3-1,2-1 0,1-1 0,0-4 1,0-3-1,1 1 0,3-4 0,-2-2 1,1-4-1,2-1 0,0-2 1,2-2-1,1-3 0,0 0 0,0-2 1,1-2 0,-3 1-1,1-3 1,-1-1-1,1-4 2,0 3-2,0-3 1,0-5-1,1 2 0,-1-5 1,0 1-1,1-3 0,1 0 0,-2-2 1,-1 0-1,-1-3 0,1 1 1,0-3-1,-1-2 0,-1 0 1,-3-3-1,0-1 0,-1-3 1,-2 0-1,-2-2 0,-1-1 1,-1-3-1,-1-1 1,-1-1-1,1-1 0,1 0 0,0-6 0,-1 2 0,0-1 0,-1-1 1,0-1-2,0 0 2,-2-1-1,-1-1 0,-3 2 1,-1-2-1,-1-2 0,-2 0 0,-1-1 1,-1 0-1,-1-1 0,0 2 0,-2-2 0,0 4 0,-3-1 0,3 2 0,-3 1-1,3-1 1,-3 3 1,3 1-1,0 2 0,0 1 0,0 5 1,2 3-1,-2 3 0,0 7 0,-3 2 1,4 5-1,-4 1 0,0 10 0,3-9 0,-3 9 0,0 0 0,0 0 0,0 0 0,0 0 0,0 0 0,0-10 0,0 10-2,0 0-5,0 0-30,-11-7-4,11 7 0,-16 0-2</inkml:trace>
  <inkml:trace contextRef="#ctx0" brushRef="#br0" timeOffset="6556">1908 1928 4,'-10'0'15,"10"0"2,0 0-2,0 0 0,-10 0-2,10 0-1,0 0-3,0 0 0,0 0-3,0 0 0,-7 8 0,7-8-2,0 0-2,7 15 0,-7-15 0,10 14 0,-10-14-1,18 18 1,-6-9-1,1 0 3,5-1-3,1-1 1,2-1 0,2-3 0,2-3 0,2 0-1,-2-5 1,4 0 0,-4-4 0,1 2-1,-3-2 1,-1 2-1,-5-2 1,-1 4-1,-4 0 0,-2 1 0,-10 4 0,14-5 0,-14 5-1,0 0 1,0 0-1,9 0-1,-9 0-5,0 11-27,0-11-5,12 18-1,-9-9-2</inkml:trace>
  <inkml:trace contextRef="#ctx0" brushRef="#br0" timeOffset="7835">2860 1980 10,'-9'0'20,"9"0"-3,0 0 0,-9 0-1,9 0-2,0 0-2,-10 0-2,10 0-1,0 0-2,0 0-3,0 0 0,0 11-2,0-11 1,5 10-1,-5-10 0,10 15 0,-10-15 1,18 17-2,-8-7 2,3-2 0,1-1 0,3-2-1,1-5 0,2 5 0,3-5-1,3-5 1,-2-3-2,4 3 1,-6-5-1,2 2 1,-4 0 0,-2 2 0,-5 0 0,-1 0-1,-12 6 2,12-6-2,-12 6 1,0 0 0,0 0-1,0 0 1,0 0-1,0 0 0,0 0-1,0 0-4,10 3-10,-10-3-22,0 0-2,3 12-3,-3-12 1</inkml:trace>
  <inkml:trace contextRef="#ctx0" brushRef="#br0" timeOffset="9038">2512 2385 12,'-6'-11'15,"6"11"-1,0 0-3,0 0-1,-10 9-2,10-9-3,-8 15 0,5-6-1,0 4-1,3 0 1,-3 3-1,3 0 0,0 1-1,6 0 2,-1-2-2,2 0 0,0-3 2,1-3-2,-8-9 1,16 8 0,-16-8 2,14-5-1,-14 5-1,11-16 0,-6 4 0,0 1 0,-2-2-1,1 0 1,-4-1-1,4 4 0,-4 0-1,0-1 0,0 11 0,0-16 0,0 16 0,-7-12-1,7 12-1,-9-7-4,9 7-21,-8 9-8,-1-4-2,3 7-1</inkml:trace>
  <inkml:trace contextRef="#ctx0" brushRef="#br0" timeOffset="9677">2137 2640 15,'-9'-6'23,"9"6"-5,0 0-3,0 0-5,0 0-1,-4 19-3,8-6-3,2 3 2,1 3-2,2 1 2,3 2-2,3 1 1,3-2-1,1-5 2,6 1-3,1-6 0,4-3 0,2-8-1,3 0 1,1-8-1,3-1 1,-3-8 0,2-4 2,0-4-2,-1 0 0,-5-2-2,1 2 2,-4 1-2,-2 1 1,-5 4-2,-2 4 1,-6 3 0,-3 4 0,-11 8 0,14-11 0,-14 11 1,0 0-1,0 0 0,0 0 0,10 4 0,-10-4 1,0 11-1,3-2 1,-3 3-1,5 1 1,-5 2 0,5 1-2,-5 4 2,3 3-1,-3 1 1,0 2-1,0 1 1,-4 1-1,0 1 0,0 2 1,-3-2-1,0-1 1,-1 0-1,-2-2 1,-3 0-1,-1-1 0,-3-3 1,-1-1-1,-2-5 1,-1-1-1,-4-5 1,1-2-1,-3-8 1,-2 0-1,-1-4 1,-5-4-1,0-4 1,-2 0-1,-2-2 0,1-2 0,1-1 1,5 1-1,1-2 0,6 1 0,1-2 1,6-1-1,2-1 0,5-1 0,1-1 0,0 0 1,3 1-1,2 3 0,0 1 0,1 5 0,4 3-4,-7-2-10,7 12-24,0 0 1,0 0-1,13 3-1</inkml:trace>
  <inkml:trace contextRef="#ctx0" brushRef="#br0" timeOffset="44824">42 711 2,'0'0'10,"0"0"0,0 0 1,0 0-2,-12 0 2,12 0 1,0 0 0,-10 0 1,10 0-3,-9 0 1,9 0-3,0 0 2,-13 0-3,13 0-1,0 0 0,0 0-2,0 0-1,0 0-1,0 0-1,0 0 1,0 0-1,18 5 0,-7-5 1,6 4 0,0-4-1,2 4 1,1-4-1,0 5 0,-1-5 0,-4 3-1,-3-3 1,-2 0 0,-10 0-1,14 0 0,-14 0-1,0 0-3,10 7-7,-10-7-26,0 0-1,6 15-3,-6-6 1</inkml:trace>
  <inkml:trace contextRef="#ctx0" brushRef="#br0" timeOffset="45381">105 1220 6,'-10'9'35,"1"-5"0,9-4-13,0 0-3,-10-4-4,10 4-6,0 0 0,13-13-5,-5 2 0,5-3-2,4-2 1,3-3-1,3-3 1,3 3-2,-1-1 1,1 5-1,-5 0 1,-1 5-1,-5 2 0,-3 4 0,-12 4-1,12 0-1,-12 0-3,0 10-7,0-10-25,7 20-3,-7-8-3,3 2 1</inkml:trace>
  <inkml:trace contextRef="#ctx0" brushRef="#br0" timeOffset="45809">383 1514 6,'0'16'31,"0"-16"2,3 10-13,-3-10-5,9-8-3,-2-3 0,8 0-4,-2-6 0,5 1-1,-2-5-3,3 5 0,-4-3-2,0 4 0,-4 2-2,0 5 2,-11 8-2,14-7 0,-14 7-1,0 0-7,17 11-20,-11-1-9,0 4-1,2 2-1</inkml:trace>
  <inkml:trace contextRef="#ctx0" brushRef="#br0" timeOffset="46163">805 1858 7,'7'21'34,"-7"-21"-7,0 0-7,0 0 1,0 0-3,0-16-5,-4-8-2,8 2-4,-4-12-1,3 1-2,-3-7-1,7 1 0,-2 2-1,2 5-1,-1 4 0,0 5 1,0 7-1,-1 6 0,-5 10-1,7-11 1,-7 11-1,0 0 1,0 0-3,0 0-15,0 0-19,0 0-3,0 0-4,3-14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4:59:11.372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2045 58 20,'0'0'21,"-3"-10"-1,3 10-5,0 0 0,-9-8-5,9 8 1,-10-4-2,10 4-1,-15 0-2,6 0-1,-5 0 0,0 6 0,-5-2-2,0 5-1,-3 1 1,-3 4-1,-3 2 0,0 3-1,-2 2 1,1 5-1,-5 2 1,0 8 0,-4 1-1,2 8 0,-5 6 0,2 6 0,-2 5 0,1 3 1,0 4-1,4 2 1,2 0-1,3 0 0,3-2 1,3-2-2,4-5 1,3-3 0,3-7-1,3-5 1,2-9-1,4-7 1,2-7-1,4-6 1,-4-7-1,4-11 1,0 11 0,0-11 0,0 0 0,0 0 0,0 0-1,0-14-3,0 14-10,10-19-24,1 3-4,0-4 1,5-7-5</inkml:trace>
  <inkml:trace contextRef="#ctx0" brushRef="#br0" timeOffset="1294">2298 438 16,'0'0'24,"-12"-12"-2,12 12-4,-12-5-2,2 1-2,10 4-3,-24 4-1,8 5-3,-6 0-2,0 10 1,-7-1-3,0 9 0,-5 3-1,0 7 0,-3 2 0,2 6 0,0 2 0,-1 6-1,1 2 1,1 4-1,1 2 0,2 2 0,0 0 0,3 1-1,3-1 0,3-2 0,4-6 1,4-5-2,3-5 1,5-6 0,6-5 0,0-5 0,0-7 0,0-2 0,3-3 0,-3-2 0,0-2 1,0-3-1,0-10 1,0 15-1,0-15 1,0 0 0,0 0-1,0 0 1,0 0 0,0 0-1,0 0-3,-4-18-8,4 8-25,4-2-4,-4-3 0,0-4-1</inkml:trace>
  <inkml:trace contextRef="#ctx0" brushRef="#br0" timeOffset="2406">1173 1380 2,'0'0'20,"-13"-5"-1,13 5-2,0 0-3,-12-10-1,12 10-2,-7-10-1,7 10-1,-12-11 0,12 11-3,-18-9-1,18 9 0,-22-9-2,10 9 2,-5-8-3,2 8 0,-4-6 1,-1 6-2,0-5 1,-1 5-1,0-4 1,2 4-1,1-3 0,4 3 0,-1 0 0,5 0 1,1 0-1,9 0 0,-10 0-1,10 0 1,0 0-1,0 0 1,0 18-1,5-7 0,1 3 1,0 6-1,3 2 1,0 5-1,1 3 1,0 3-2,0 2 2,3 3-1,-1 1 0,1 2 0,1-2 0,3-1 0,-1-3 0,2-2 0,0-3 0,1-7 0,1 0 0,1-4 0,-2-3 1,-3-3-1,0-3 0,-2-1 0,-4-4 0,-10-5 1,14 8-1,-14-8 0,0 0 1,0 0-1,0 0 0,0 0 1,0 0-1,0 0 0,10 0 0,-10 0 2,0 0-2,4-12 0,-4 12 0,8-13 0,-8 13 0,12-15 0,-5 5 0,3 1 0,-1-3 0,3 1 0,1-3 1,2 0-1,2-1 0,3-2 0,2-2 0,2 3 0,4-2 0,0 0 0,2 2 0,1 0 0,-1 2 0,0 0 0,-1 4 0,-1 0 0,-3 2 0,-1 2 0,-3 1 0,-2 2 0,-4 3 0,-2-3 0,-2 3 0,-11 0 0,15-4 0,-15 4 0,11-3 0,-11 3 0,0 0 0,11-4 0,-11 4 0,0 0 0,0 0 0,0 0 0,0 0 1,0 0-1,0 0 0,0 0 0,0 0 0,0 0 0,0 0 0,9-6 0,-9 6 0,0 0 1,0 0-1,0 0 0,0 0 0,0 0 1,0 0-1,0 0 1,-9-3-1,9 3 1,-10-3-1,10 3 1,-15-5 0,6 2-1,-1-1 1,-3 0 0,0-2 0,1 1-1,-3-1 1,2 1 0,0-1-1,3 0 1,0 2-1,10 4 0,-14-7 1,14 7-1,0 0 0,-9-7 0,9 7 0,0 0-1,0 0-5,0 0-28,0 0-7,0 0 0,0 0-3</inkml:trace>
  <inkml:trace contextRef="#ctx0" brushRef="#br0" timeOffset="4317">2002-2 9,'0'0'21,"-7"-9"-3,7 9 0,0 0-1,0 0-5,0 0-1,0 0-2,0 0 0,0 0-3,0 0-2,0 0 0,5 16-1,-5-16 3,14 18-3,-5-5 1,4 3-2,-2 3 1,5 3-1,2-1 1,1 6-1,2-4 0,2 3 0,-2-2-1,1 0 1,0-5-1,-1-1 0,-5-3 0,-1-4 0,-4-2 0,-2-2 1,-9-7-1,9 7 0,-9-7 0,0 0 0,0 0 0,0 0 0,0 0-1,0 0-4,0 0-16,8 12-17,-8-12-2,0 17-4,-6-7 2</inkml:trace>
  <inkml:trace contextRef="#ctx0" brushRef="#br0" timeOffset="6557">2286 357 4,'0'0'4,"0"0"0,0 0-2,0 0-1,0 0 1,0 0-1,0 0-1,0 0 1,0 0-2,0 0-7</inkml:trace>
  <inkml:trace contextRef="#ctx0" brushRef="#br0" timeOffset="6978">2196 264 14,'0'0'21,"0"0"-5,0-10-1,0 10-4,0 0 2,0 0-6,0 0 1,0 0-1,0 0-3,-8 8 1,8-8-1,-10 9 0,10-9-2,-15 12-1,5-3 1,3 0 0,-5 0-1,3 3 1,-3-2-1,2 4 0,-4 1 0,0 2 0,-1 2 1,-1 2 0,-1 2-2,-1 2 1,0 3 0,-1-3-1,-1 5 1,3-1-1,-3 0 0,1-1 1,1 2-1,-3-1 0,1 1 1,-2 1-2,1 0 2,-1 0-1,0 1 0,1 0 0,1 2 0,1-5 0,2 2 0,1-3 0,2 0 0,0 0 0,4-4 0,-1-1 0,3-2-1,0 2 1,2-2 0,0-1 0,1-1 0,0-2 0,1 1 0,-2-3 0,3 1 0,-2-2 0,2 1 0,-1-4 0,1 2-1,0-1 1,0-1 0,0 0 1,3-2-1,-4 1 0,4-10 0,-3 14 0,3-14 0,-4 10 0,4-10 0,0 0 0,0 0 0,0 10 1,0-10-1,0 0 0,0 0 0,0 0 0,0 0 1,0 9-1,0-9 0,0 0 0,0 0 1,0 0 0,0 0-1,0 0 1,0 0 0,0 0-1,0 0 1,0-9-1,0 9 0,0 0 0,0 0 1,5-10-2,-5 10 1,0 0 0,0 0 0,0 0 0,0 0 0,0 0 0,0 0 0,0 0-1,0 9 1,0-9 0,0 0 0,0 0 0,0 0 0,-5 10 0,5-10 0,0 0 1,0 0-1,0 0 0,0 0 0,0 0 0,0 0 0,0-9 0,0 9 0,0-19 0,7 4 0,0-4 0,2-5 0,3-4 0,1-6 0,2-5 0,2-4 0,3-1 0,-2-4 1,2 0-1,-1 0 1,2 2-2,1 1 1,0 3 0,2-1 0,-1 5 0,1 0 0,1 1 1,3 1-2,-1-1 2,-4 3-1,1 3 1,-2 3-1,-1 2 0,-4 4 0,-2 3 0,-2 2 1,-2 2-1,-1 4 0,-3-1 0,0 1 0,-7 11 0,13-16 0,-13 16 0,9-14 0,-9 14 0,9-15 0,-9 15 0,7-15 0,-3 6 0,-1-2 0,-3 11 0,9-17 1,-9 17-2,5-14 1,-5 14 0,0 0 0,8-10-1,-8 10 1,0 0 0,12 8-1,-12-8 1,10 15 0,-10-15 0,11 18-1,-11-18 2,12 17-1,-12-17 0,6 12 0,-6-12 0,0 0 0,0 0 1,0 0-1,0 0 1,0 0-1,0 0 1,0 0-1,0 0 0,0-14 1,0 14-1,-5-16 0,2 7 0,3 9 0,-4-16 0,4 16 0,-5-14 0,5 14 0,0 0-1,0 0 1,0 0-1,0 0 1,9 12 0,-6-2-1,1 0 1,0 0 0,0 1 0,0-2 0,-4-9 0,8 14 0,-8-14 0,0 0 0,0 0 0,9 9 1,-9-9-1,0 0 1,0-10-1,0 10 1,-3-12-1,3 12 0,-6-12 1,6 12-1,-9-9 0,9 9 0,-10 0 0,10 0 0,-14 5 0,5 3 0,0 3 0,-2 4 0,-1 2-1,0 4 1,-3 2 0,2 0 0,-2-1 0,1 2 0,2-2 0,0-3 0,0-5 0,3-2 0,9-12 0,-12 13 0,12-13 0,0 0 0,0 0 0,0 0 0,0 0 1,-10 11-1,10-11 0,-7 12 0,0-1 0,-2 4-1,-2 4 1,-3 5 0,-3 5 0,0 3 0,-6 3 0,0 2 1,-1 0-2,1 2 1,-1-2 0,2-2 0,3-3 0,1-2 0,5-3 0,2-1 0,2-3 0,1-5-1,3 1 1,-1-2 0,2-3 0,0 0 0,0-4 0,0 0 0,4-10 0,-9 14 0,9-14 1,-9 11-2,9-11 1,-10 13 0,10-13 0,-12 18 0,5-8 0,0 2 0,0 1 0,0 2 0,0 0 0,1-3 0,-1-1 0,3-2 0,4-9 0,-5 12-1,5-12 1,0 0 0,-5 11 1,5-11-1,0 0 0,-4 10 0,4-10 0,0 0 0,-5 10 0,5-10 0,0 0 0,0 0 0,0 0 0,-5 9 0,5-9 0,0 0 0,0 0 0,-7 11 0,7-11 0,0 0 0,0 0 0,-10 10 0,10-10 0,0 0 0,0 0 0,-10 9 0,10-9 0,0 0 0,0 0 0,-4 9 0,4-9 0,0 0 0,0 0 0,0 12 0,0-12-1,0 0 1,0 0-1,-6 10 1,6-10 0,0 0 0,0 0 0,0 0 0,0 0 0,0 0 0,0 0 0,0 0 0,0 0 0,0 9 0,0-9 0,0 0 0,0 0 0,0 0-1,0 0 1,0 0 0,0 0-1,0 0 1,8 6 0,-8-6 0,0 0 0,15 8-1,-15-8 1,19 10 0,-7-4 0,0 2 0,0-1 0,1 1 0,-1-1 0,-3-1 0,-9-6 0,14 7 0,-14-7 1,9 3-1,-9-3 0,0 0 0,9-3 1,-9 3-1,0 0-1,0 0-7,0 0-28,0 0 0,11 8-2,-11-8-1</inkml:trace>
  <inkml:trace contextRef="#ctx0" brushRef="#br0" timeOffset="10354">1223 1923 8,'0'0'14,"0"0"-1,0 0-4,0 0-1,-7 9 0,7-9-3,0 9 1,0-9-2,4 14 1,-4-14-1,8 14 0,-8-14 1,9 14-2,-9-14 0,10 12-1,-10-12 1,10 10-2,-10-10 1,10 8 0,-10-8-1,0 0 0,0 0 0,9 8 1,-9-8 0,0 0 0,0 0 1,0 0 0,0 0 1,0 0-2,0 0-1,0 0 0,-4-9 0,4 9 0,0 0-1,0 0 0,5-11 1,-5 11-1,10-9 0,-10 9 1,20-15 0,-6 4 0,2-3 0,4-1 0,0-2 1,4-1 1,2 0-1,1-1 0,1-1-1,0 3 0,-2 0 0,2 0 0,-3 3-1,-1 0 0,-1 2 1,-3-1-1,-4 3 1,0 2-1,-4-1 1,-2 3-1,-10 6 1,14-9 0,-14 9 0,0 0 0,0 0-1,8-11 1,-8 11 0,0 0 0,0 0-1,0 0 1,0 0-1,0 0 0,0 0 1,0 0-1,0 0 0,-11 0 0,11 0 0,-12 6 0,3 0 0,-3 2 0,-4 3 0,-3 3 1,-6 2-2,-5 3 1,-1 3 0,-3 1 1,-1 0-2,-1-3 2,3-1-2,2-2 1,4-5 0,6-3 1,5-1-2,3-3 1,4-2 0,9-3 0,-10 3 0,10-3 0,0 0-1,0 0 1,0 0 0,0 0 0,0 0-1,13-11 1,-3 4 0,3-2 0,4-4 0,3-3 0,7-3 0,4-2 0,0-2 0,3 0 0,1-1 0,-4 5 0,-1 2 0,-5 3 0,-6 4 1,-3 4-1,-6 6 0,-10 0 0,9-4 0,-9 4 1,0 0-1,0 0 0,-14 9 1,3-4-1,-1 1 0,-4 2 0,-1 1 0,-4 0 0,-1 3 0,-3 0 0,-3 1 0,-2 0 0,1 0 0,-1 1 0,1 0 0,2 1 0,4-2 0,2-1 0,5-1-1,4-2 1,3-1 0,9-8 0,-10 11-1,10-11 1,0 0 0,0 0 0,0 0 0,0 0 0,0 0 0,0 0 0,13-12 0,-3 5-1,3-4 1,5-2 0,6-2 0,2-3 0,7-2 0,2-2 0,2 0 0,-1 3 0,-2 1 0,-3 4 0,-3 3 0,-5 4 0,-7 2 0,-3 5 0,-13 0 0,13 0 1,-13 0-1,0 0 1,0 0-1,0 0 1,0 0-1,0 0 1,-11 5-1,11-5 0,-10 7-2,10-7-6,-12 6-28,12-6-1,-9 10-3,9-10 0</inkml:trace>
  <inkml:trace contextRef="#ctx0" brushRef="#br0" timeOffset="12362">1519 1472 3,'16'9'10,"-5"-2"-1,0-1 3,2 1-5,-2-1 3,2 0-3,-4 0-1,0-1-1,-9-5-2,14 6 1,-14-6 0,0 0 1,10 0 0,-10 0-1,0 0 1,0 0 0,0 0-2,0 0 2,0 0-2,0 0-1,-10-3-1,10 3 0,-10-7 1,10 7-2,-11-7 0,11 7 0,-10-9 1,10 9-1,-9-9 0,9 9 0,-4-10 0,4 10-1,0 0 1,0-11 1,0 11-1,0 0 0,0 0 0,0-10 2,0 10-2,0 0 0,0 0 0,0 0 0,0 0-2,0 0 2,6-10 0,-6 10 0,0 0 0,0 0 0,10-8-3,-10 8-4,10-14-17,-1 6-8,-3-6-1</inkml:trace>
  <inkml:trace contextRef="#ctx0" brushRef="#br0" timeOffset="13129">1606 1408 9,'6'-28'14,"-6"14"1,7-4-1,-1-1-2,-2-3-1,6 2-1,-4-8-1,6 4-2,-3-8 1,4 1-2,-1-1 0,2 0 1,-3-2-3,5 1-1,-1-1 0,4 2 0,-2-1-1,2 6 2,-2-4-2,3 5-1,-2-2 0,3 1 1,-3 1-1,2 0 0,0 0-1,1 1 1,-1 0 0,3 0 0,-3 1 0,4 1-1,-2 0 1,1 1-1,1 0 0,-2 0 0,0 2 1,-2 0-1,0 1 0,-1 4 0,-2 1 1,-4 2-1,-1 0 1,-1 3-1,-11 9 0,14-13 1,-14 13-1,0 0 1,12-11-1,-12 11 1,0 0-1,0 0 1,0 0-1,0 0-1,-3 14-7,3-14-28,-11 12 0,5-2-3,-2-1 0</inkml:trace>
  <inkml:trace contextRef="#ctx0" brushRef="#br0" timeOffset="15242">56 2148 7,'0'0'8,"0"0"0,-9-11 2,9 11-3,0 0-2,0 0 2,0 0-2,0 0 0,0 0-2,0 0 1,-9 12-2,9-12 1,0 0 0,-6 12 1,6-12-1,-4 12 0,4-12 1,-4 12-1,4-12 0,-4 14-1,4-14 2,-4 15-2,4-6 0,-3 1 1,3 0-1,-3 0 0,3 2-1,-4 0 1,4 1 0,-3-3 1,3 4 0,-3-3-1,3 1 0,0 0-1,0-1 0,0 0 0,0 2 0,0 0 0,0-1 0,0 1 0,3 1 0,-3-1-1,0 2 1,3-3 0,-3 2-1,3-1 1,-3 1-1,4-2 1,-4 1-1,6 0 1,-3 0-1,0 0 1,0 0 1,0 0-2,0 0 2,0 1-1,1-2 0,-4 4 1,6-1-1,-3 1 0,1 1 0,-1-2 1,0 2-1,0 1 0,2 1 0,-2-3 0,1 2 0,-1 0-1,1 0 1,-4 1-1,5 0 1,-2-1-1,0 3 1,-3-3-1,4 2 0,-4 0 0,5 1 1,-5-2-1,4 2 0,-4-1 0,3-2 0,-3 3 0,6-2 1,-3 0-1,0-2 0,3-1 0,-3 1 1,3-1-1,0-1 0,-1 0 0,1-1 1,0 1-1,0-2 0,0 1 1,1-2-1,-1 4 1,0-2-1,2 1 1,-1 1-1,0-2 1,1 1-2,-1 0 1,2 1 0,-1-3 0,0 0 1,1 2-1,0-2 0,0 1 0,0 0 0,-1 1 0,1-1 0,0 1 0,1 0 0,0 1 0,0 0 0,1-1 0,-1 2 0,1-2 0,0-1 0,0 2 0,1 0 0,1 0 0,1 1 0,-2 0 0,1-1 0,0 1 0,-1 0 0,1-1 0,0-1 0,-2 0 0,2-2 0,-2 0 0,2 0 0,-2 0 0,1 0 0,1 0 0,-2-1 1,1-1-1,-1 0 0,0-1 0,-1-2 0,0 0 0,1-1 0,-1 1 0,0 0 1,1 0-1,-1-1 1,1 0-1,0 1 0,0 1 1,-1-1-1,-1-2 0,-9-6 0,18 11 0,-9-6 1,-9-5-1,17 8 0,-8-4 1,0 0-1,1-1 2,0 1-2,1-1 0,1-3-11,7 0-23,0 0-4,0-4-1,3-6-3</inkml:trace>
  <inkml:trace contextRef="#ctx0" brushRef="#br0" timeOffset="17242">2022 2186 12,'0'0'15,"0"0"-1,0 0-1,-12 0 1,12 0-5,0 0 2,0 0-3,0 0 0,0 0-3,0 0-1,0 0 0,0 0-2,-7 11 3,7-11-2,0 13-1,0-13 1,3 19-1,-3-9 1,0 4 0,0-1 0,3 3 2,-3 0-2,0 1-1,0 3 0,-3 2 0,3-1 0,-3 3-1,3-2 0,-3 2 0,3 1-1,-4-1 1,4 0-1,-4-2 0,4 1 1,-4-1-1,4 0 0,-5-2 0,2 4 1,0-2 0,-1 1 0,0 0-1,0 0 1,-3 0-1,3 2 1,-3 0-1,0 0 0,-1 0 0,-1 3 0,1 1 0,-1 0 0,-2 0 0,1 2 0,0-1 1,-1 0-2,2-1 1,-1-2 0,-1 0 0,0 0 0,1 0 0,-1 0 0,0 0-1,-2 2 2,1 0-1,-1 1 0,1 1 0,0-1 1,-1 0-2,1 0 2,-1 0 0,0-3-2,1 0 1,0-1 0,-1-2 0,1-4 0,2-1 1,-1-1-1,1-4 0,0 0 0,0-2 0,-1-1 0,1 0 0,0 2 0,-1-1 1,1 0-1,-2 1 0,0 0 0,0 1 0,-1-2 1,3 1-1,0-1 1,-1 0-1,1 0 1,-1-1-1,1-1 1,1 2-1,-1-3 1,1 1-1,-1-2 1,0 1-1,0-1 0,0 2 2,1-1-2,9-9 0,-17 16 0,17-16 0,-17 18 1,7-9 0,3 0-1,-3-1 1,1 0-1,0 1 1,-2 0-1,1 1 1,-2-1-1,2-1 0,0 0 0,-1 1 0,2-2 1,9-7-1,-16 12 1,6-6 0,1-4 0,9-2-1,-16 6 1,16-6 0,-16 0-1,16 0 1,-17 0-1,17 0 0,-14 0 0,14 0 1,-15 0-1,15 0 0,-15 0 0,15 0 1,-16-3-1,16 3 0,-16-4 0,16 4 0,-18-4-1,9 1 1,0 0 0,-1 0 0,0 0 0,-1 0 0,2 0 0,9 3 0,-16-6 0,16 6 0,-16-5 1,16 5-1,-14-7 0,14 7 0,-14-6 0,14 6 1,-15-8-1,15 8 0,-15-9 0,15 9 0,-15-8 0,15 8 0,-17-13 1,17 13-2,-15-13 1,6 7 0,9 6 0,-15-13 0,15 13 0,-16-12-1,16 12 1,-17-10 0,17 10 1,-17-10-1,7 5 0,1 1-1,9 4 2,-16-9-1,16 9 0,-12-6-1,12 6 1,0 0 0,-9-5 0,9 5 0,0 0 0,0 0-1,0 0 0,0 0 1,0 0-1,0 0 1,0 0-1,12 5 0,-12-5 1,18 6 0,-7-3 0,1 1 0,2-1 0,0 0 0,3 1 0,-1-2 0,2 1 0,-1-3 0,1 4 0,1-4 0,0 5 0,0-5 0,-2 3 0,-1-3 0,0 3 0,-2-3 0,-1 0 0,0 0 0,-1 3 0,-2-3 0,0 0 0,1 0 0,-2 0 0,0 0 0,-9 0 0,17 0 0,-17 0 0,17 0 0,-17 0 0,17 0 0,-17 0 0,17 0 0,-17 0 0,16 0 0,-16 0 1,15 0-1,-15 0 0,13 0 0,-13 0 0,10 0 0,-10 0 0,9 0 0,-9 0 0,0 0 0,10 0 0,-10 0 1,0 0-1,0 0 0,0 0 0,0 0 1,0 0-1,0 0 1,0 0-1,0 0 1,0 0 0,0 7-1,0-7 1,-7 13-1,7-13 1,-21 18-1,8-9 0,-2 0 1,2 0-1,-3-1 1,0-3-1,1-1 0,1-1 0,3 0-1,0-3 1,2 3 0,9-3 0,-14 0 0,14 0 0,-9 4 0,9-4 0,0 0 0,0 0-1,0 0 1,0 0-1,0 0 1,0 0-1,0 0 0,0 0 1,0 0-1,0 0 0,15 7 1,-15-7-1,20 0 1,-9 0 0,2 0 0,2 0 0,1 0 0,0 0 0,-1-4 0,0 0 0,1 1 0,-1-2 0,-1 1 1,0-2-1,-1 0 0,1-2 0,0-1 0,2-2-2,-1-7-13,4-1-21,3-4-5,0-10 1,1-10-4</inkml:trace>
  <inkml:trace contextRef="#ctx0" brushRef="#br0" timeOffset="22033">1414 2821 4,'0'0'5,"0"0"0,0 0-1,0 0-2,0 0 2,0 0-1,0 0 0,0 0 0,0 0-1,0 0 0,0 0 0,0 0 0,0 0 0,-9-9-1,9 9 0,0 0 2,0 0-2,0 0 2,0 0-2,0 0 0,0 0 2,0 0-2,0 0 2,0 0-2,-10-9 1,10 9 0,0 0 1,0 0-1,0 0 0,0 0 1,0 0 0,0 0-1,0 0 1,-9-9-1,9 9 2,0 0-2,0 0 1,0 0 0,0 0 0,0 0 0,0 0 0,0 0-1,0 0 0,0 0-1,0 0-1,0 0 0,0 0 0,0 0 0,0 0 0,0 0 0,0 0 0,0 0 0,7 13 0,-7-13 1,10 9 0,-10-9 0,12 10 0,-12-10 0,16 5 0,-16-5 2,14 4-2,-14-4 2,14 0-1,-14 0 0,14 0 0,-14 0-2,16-7-18,-3 3-12,-5-7-4,4 1 2</inkml:trace>
  <inkml:trace contextRef="#ctx0" brushRef="#br0" timeOffset="23513">488 2724 3,'0'0'7,"-9"-5"1,9 5 1,0 0-1,0 0-1,0 0 0,0 0 1,0 0-2,0 0-1,-10 0-1,10 0-1,0 0 1,0 0-2,0 0 2,0 0-3,0 0 1,0 0 1,-12 9-2,12-9 0,0 0 1,-10 12-2,10-12 1,0 0 0,-13 11 0,13-11 0,0 0 0,-8 9 0,8-9 1,0 0-1,0 0 0,0 0 0,0 0 2,0 0-1,0 0 0,0 0 0,0 0 0,0 0 0,0 0 1,0 0 0,0 0-1,0 0-1,0 0 0,0 0 0,0 0-1,0 0 0,0 0 0,0 0 0,-4 10 0,4-10 0,0 0 0,0 0 0,9 8 0,-9-8 1,12 7-1,-12-7 1,14 8-1,-3-3 1,-2-3 0,1 3 0,0-5 0,2 5 0,-12-5 0,19 0 1,-19 0-1,17 0 1,-17 0 2,17-5-2,-17 5 0,15-14 1,-8 4-1,1-1 0,-1-2 0,-1 2-1,0 0 0,0 2 0,-6 9-2,6-15 1,-6 15 0,0 0-1,0 0 0,7-9 2,-7 9-2,0 0 1,0 0 1,0 0-1,0 0 1,0 0 0,0 0 0,0 0-1,0 0-4,0 0-20,3 13-12,-3-13 0,0 0-2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9.165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1029 3207 1,'0'0'8,"3"-9"1,-3 9 1,4-13 0,-4 3-1,5-2 0,-2-1-2,1-3 0,0-2-3,0-2 1,0 1 0,2-3-2,-3 1 0,2 0 0,-2 0-1,0 2 0,0-1-1,-3 0 1,5 3-1,-5-3 1,4 2-1,-4 0 1,6 0-1,-6-2 1,7 0-1,-4-2 0,2 0 0,-2-1 0,3 0 0,-2-1-1,2-1 1,-2-1 0,1 3 0,0-4 0,0 3 0,1-2 1,0 2-1,-1 0 1,1 0-1,-1-1 2,1 1-2,0 0 0,-1 2-1,0 0 2,0-2-1,-2 1 0,3 2 0,-3 0 0,0 1 0,-3 1 0,6 0-1,-3-1 1,0 1-1,0-1 0,1 0 0,2-3 0,-2 2 1,3-2-1,-2 2 0,1-1 1,0 0-1,1 1 1,0 1-1,-1 0 1,0 0-1,-1 2 2,2 0-2,-1 1 2,0-1-2,1 0 0,1 1 1,1-1-1,0 0 0,2-2 0,-1 1 1,2-1-1,2-1 0,0 0 1,1 1-1,-2-1 0,2 2 0,-1 0 0,0 0 1,0 2-1,-1 3 1,-3-1-2,1 2 2,-1 1-1,0-2 1,-1 3-2,0-1 1,1 0 1,0 1-1,-1-1 0,0 2 0,1 0 0,-1 2 0,0-1 0,1 2 0,-10 7 0,17-13 0,-17 13 1,17-11-1,-17 11 0,17-11 0,-8 5 0,-9 6 1,19-11-1,-8 6 0,0 0 0,-1 0 0,1-1 1,-1 1-1,2-2 1,-1 1-1,-2-4 0,2 2 1,-1-2-1,0 0 0,2-1 1,-2 0-1,2 0 0,-2 1 0,0 0 0,1-2 0,0 1 1,0-1-1,1-2 0,-1 3 1,2-2-1,0 0 0,0 0 1,2-1-1,-3 2 0,1 0 1,0 2-1,1-1 0,-3-1 0,1 3 0,-1 1 1,-2 1-1,2-2 0,1 3 0,-3 0 0,0-1 0,-9 7 0,16-9 0,-16 9 0,15-7 0,-15 7 0,13-4 0,-13 4 0,12 0 0,-12 0 0,13-3 0,-13 3 0,14 0 0,-14 0 0,17 5 0,-17-5 0,16 5 0,-16-5 0,15 9 0,-15-9 0,16 10 1,-16-10-1,14 11 0,-14-11 0,12 12 0,-12-12 0,13 14 1,-13-14-1,12 17 0,-12-17 0,10 16 0,-4-7 1,-2 2-1,-4-11 0,10 14 0,-10-14 0,9 16 1,-9-16-1,8 14 0,-8-14 0,7 15 1,-7-15-1,5 15 0,-5-15 0,5 14 1,-5-14-1,3 13 0,-3-13 1,0 13-1,0-13 1,3 15-1,-3-15 1,0 16-1,0-16 1,-4 16-1,4-16 0,-5 17 1,2-8-1,-1 0 0,0 2 0,-1-1 1,0 0-1,0 1 0,0 0 0,0-2 0,5-9 0,-11 17 0,11-17 0,-7 14 0,7-14 0,-8 12 1,8-12-1,-7 9 0,7-9 0,0 0 0,-10 11 1,10-11-1,0 0 0,-10 10-5,10-10-28,0 14-6,-3-3 2,-2 2-4</inkml:trace>
  <inkml:trace contextRef="#ctx0" brushRef="#br0" timeOffset="2436">2376 1349 10,'-9'5'12,"9"-5"-4,-4 10-2,4-10-3,-6 13-1,6-13-1,-7 16 1,7-16 1,-8 18 1,8-18-2,-9 18 2,9-18 1,-9 19-2,9-19 2,-9 18-2,9-18 1,-11 19 0,11-19 1,-13 17-3,6-8 2,0 2-2,-2-2 0,1 1 0,-1 0 0,1 2-1,-2-2 2,1 0-2,0 1 1,-1 1 0,1-1 0,0 0-1,-1 0 1,0 1-1,1-2 1,0 1-1,0 0 2,0-2-2,0 1 1,2-1 1,-3-1-2,10-8 0,-15 15 0,15-15 0,-15 16 0,9-7-1,6-9 1,-16 19-1,8-9 1,-2 3-1,1-1 1,0-1 0,2 1-1,-2 0 1,0-1-1,1-1 1,-1 1-1,1-2 1,0 1 0,1-1-1,0 0 1,0 1-1,7-10 1,-14 17-1,14-17 0,-13 14 1,13-14-1,-12 15 0,12-15 0,-11 13 0,11-13 0,-9 15 0,9-15 0,-11 15 0,11-15 0,-9 15 2,4-5-4,5-10 4,-9 17-2,3-8 0,1 1 0,5-10 0,-10 20 0,6-11 0,-2 2 0,1-1-2,1 2 4,0-1-2,0 2 0,0-1 0,1-1 2,-3 1-2,3-1 1,-1 0-1,0 0 0,0-2 0,0 1 0,4-10 0,-7 16 0,7-16 0,-5 14 0,5-14 0,-5 12 0,5-12 0,-3 15 0,3-15 0,-3 14-1,3-14 1,0 15 0,0-15 0,0 15-2,0-15 2,0 14-2,0-14 2,0 13-1,0-13 1,3 12 0,-3-12 0,3 10-1,-3-10 1,7 9 0,-7-9 0,6 9-1,-6-9 1,0 0 0,12 11 0,-12-11 0,0 0 0,0 0 0,10 9 0,-10-9 0,0 0 1,0 0-2,0 0 1,10 4 1,-10-4-1,0 0 0,0 0 0,12 5 0,-12-5 0,0 0 0,0 0 0,12 0 0,-12 0 0,0 0 0,10 0 0,-10 0 0,0 0 0,12 0 0,-12 0 0,9-5 1,-9 5-1,12-3 0,-12 3 0,13-5 0,-13 5 0,13-5 0,-13 5 0,16-9 0,-16 9 0,17-12 1,-8 4-1,-9 8 2,17-19-2,-7 7 2,1 1-2,-1-2 0,-1 1 1,1 0-1,1-1 0,-2 2 0,1 0 0,0 1 0,0-2 0,1 0 1,-1-1-1,2 0 0,0-1 0,2 0 0,0-1 0,-2-1-1,1-1 1,0 3 0,-2 0 0,-1 0 0,0 1 0,0 1 0,-1 1 0,0 1 1,2-2-1,-1 0 0,0-1 0,0 0 1,1-1-1,-2 0 0,1-1 0,-1 1 0,1 0 0,-1 0 0,0 1 0,0 1 1,-2 1-1,1 0 0,-1-1 0,-1 1 0,1 0 0,0-1 1,0-1-1,1 1 0,-2 1 0,3-1 1,0 1-1,0 0 0,0-1 0,-1 0 0,1 0 0,-1 0 1,1-1-1,-2 0 0,0 1 0,1 0 0,-2 0 0,1 1 1,-1 0-1,0 1 0,0-1 0,0 0 1,-1 1-1,0-2 0,1 1 1,-2 0 0,1 0-1,-1 0 1,0-1 0,-1 3-1,0-1 1,-3 1-1,0 9 1,6-16-1,-6 16 1,3-13-1,-3 13 0,3-14 1,-3 14-1,0-13 1,0 13-1,3-13 1,-3 13 0,0-13 0,0 13 0,0-11 0,0 11 1,0-11-1,0 11 0,-7-9 1,7 9-1,-11-9 0,11 9 1,-16-8-1,6 4 0,-1 0-1,-2 1 1,-2 3-1,-2 0 0,-4 0 0,2 3 1,-3 3-1,1 1-1,0 10-8,-3 2-27,3 7-3,0 4 0,1 6-4</inkml:trace>
  <inkml:trace contextRef="#ctx0" brushRef="#br0" timeOffset="5760">2085 2308 1,'-10'10'3,"10"-10"1,0 0-2,0 0 1,-10 12-1,10-12-1,-9 13 1,9-13 0,-8 15 0,8-15 0,-8 15 1,8-15 0,-9 18 0,4-8-1,1 0 1,4-10 0,-8 18 0,4-7 0,4-11 1,-6 17-1,6-17 0,-7 15 0,7-15-1,-6 13 0,6-13-1,-4 15 2,4-15-1,-4 16-1,4-16 1,0 16-1,0-16 1,-4 15-1,4-15 1,0 16-2,0-16 1,0 13-1,0-13 1,7 14-1,-7-14 2,5 12-2,-5-12 1,7 12 0,-7-12-1,8 10 1,-8-10 0,0 0 0,10 13 1,-10-13-2,0 0 1,7 11-1,-7-11 0,0 0 1,9 9-1,-9-9 0,0 0 0,10 6 0,-10-6 1,0 0-1,12 5 0,-12-5 1,0 0-1,14 3 1,-14-3-1,10 0 1,-10 0-1,12 0 1,-12 0-1,11 0 1,-11 0 0,14 0-1,-14 0 1,14-4 2,-14 4-2,15-6 0,-15 6 0,17-8 0,-17 8 1,16-10-2,-16 10 1,17-13 0,-8 7-1,-9 6 1,18-17 0,-10 8 0,0-2-1,1 0 1,0-1-1,-1 1 1,2-3-1,-2 1 0,1-2 1,0 2-1,0-1 0,1-1 0,1 1 1,-1 1-1,0-2 0,1 2 0,1 0 1,-1-2-1,1-1 0,0 2 2,0-2-2,1-2 0,0 1 1,-1 0-1,1-1 0,-1 0 2,2 1-2,-3 1 0,1-1 0,-1 2-2,0-3 2,1 1 0,-1 1 0,0 0 0,0 1 0,0 0-1,0 1 2,-1 0-1,-1 4 0,1 2 0,-10 8 0,16-17 0,-16 17 0,15-12 2,-15 12-2,14-13 0,-14 13 0,11-11 0,-11 11 1,12-13-1,-12 13 0,9-11 0,-9 11 2,12-12-2,-12 12 0,10-14 1,-10 14-1,12-12 1,-12 12-1,10-15 0,-10 15 1,12-14-1,-12 14 1,12-15-1,-12 15 1,10-15 0,-10 15-1,9-15 1,-9 15 0,9-17-1,-9 17 1,9-15-1,-9 15 1,8-17-1,-8 17 1,9-14 0,-9 14-1,9-13 1,-9 13 0,9-13-1,-9 13 1,9-16 0,-5 7 1,1-1 0,-2 1-1,1-1 1,-1 1-1,-3-2 0,0 11 0,7-17 1,-7 17-1,3-15 1,-3 15 0,0-13-1,0 13 1,0-12 0,0 12-1,0-11 0,0 11 1,-7-13-1,7 13 0,-7-11 1,7 11-1,-9-12 0,9 12 0,-13-11 0,13 11 0,-17-11 1,8 6-1,-1 0 0,-2 0-1,-1 0 1,-2 1 0,1 1-1,-1 0 1,-2 3-1,-2 0 0,0 0 0,-2 7 1,-1 3-2,-1-1-3,2 10-19,-4-3-16,0 4 0,0 1-2</inkml:trace>
  <inkml:trace contextRef="#ctx0" brushRef="#br0" timeOffset="8076">2344 2497 7,'0'0'12,"-8"12"0,8-12-4,-4 9-3,4-9-1,-5 17-1,5-6-2,-5 1 0,5 2 2,-4 1-2,4 1 0,-5 0 2,5 0-2,-5 1 1,5-2-1,-3-1 2,3 0-2,0-1 0,0 0 1,0-2-1,0 1 0,0-2 1,0 0-1,3 0 1,-3 0-1,0-10 0,7 16 1,-7-16-1,7 13-1,-7-13 1,8 11 0,-8-11 0,11 8 0,-11-8 1,10 6-1,-10-6 0,12 5 0,-12-5 1,14 3-1,-14-3 1,14 0 0,-14 0 1,17-4-1,-17 4 2,18-8-2,-18 8 1,18-14 0,-11 4-1,5 0 1,-3-2-1,0-1 1,1-2-2,0 2 0,1-2-1,-1 2 1,2-2-1,-2 2 0,3 0 0,-2-1 1,2 0-1,-1 0 0,1 0 0,-1 0 1,1-1-1,0 0 0,1 0 1,-2-2-1,0 1 0,-1-2 1,2 2-1,-1-1 0,0 0 0,2 2 0,-3 1 0,2 0 0,1 0 0,-1 1 0,-1 0 1,1-1-1,-1 1 0,0-1 0,0 0 0,1 1 1,-3-2-1,1 2 0,-1 0 0,0 1 0,-1 1 0,-1 0 0,0 2 0,-8 9 0,14-16 1,-14 16-1,13-16 0,-13 16 0,13-15-1,-13 15 1,12-15-1,-12 15 1,13-17 0,-7 8 0,0 0-1,0-2 2,0 1-1,0 0 0,0-2 0,0 3 0,1-2 1,-1 2-1,-6 9 1,13-16 0,-7 7-1,-6 9 1,13-17 0,-13 17 0,12-15 0,-12 15 0,9-15 1,-9 15 0,9-15-1,-9 15 0,6-14 1,-6 14-1,5-16 0,-5 16 0,5-16 0,-5 16 0,4-18 0,-4 9 0,0 9 0,5-17 0,-5 17 1,0-14-1,0 14 0,0-14 0,0 14 0,0-10 0,0 10 1,0-11-1,0 11 0,-5-12 0,5 12 0,-5-12 0,5 12 0,-8-13 0,8 13 0,-9-14 0,9 14 1,-15-9-1,5 4 0,1 1-1,-3-2 1,-1 3 0,-1 0 0,-3 0-1,1 3 1,-2 0-1,-1 0-2,-3 4-9,3 12-25,-2 5-4,-2 7 0,-2 7-4</inkml:trace>
  <inkml:trace contextRef="#ctx0" brushRef="#br0" timeOffset="10031">2652 2651 4,'-5'11'9,"5"-11"-3,-5 17 1,0-8-2,2 2-1,-1 2-1,4-1 0,-6 2-1,6-1 0,-3 0 0,3 2-1,0-2 0,0 0 1,3-3-1,-3 2-1,4-2 2,-1-1 0,0 1-1,-3-10 0,6 14 1,-6-14-1,8 15 0,-8-15 1,8 12-1,-8-12 0,9 12 1,-9-12-1,10 13 0,-10-13 1,12 9-1,-12-9 1,14 7 0,-14-7 1,16 7 0,-16-7-1,15 3 0,-15-3 1,16 0 0,-16 0-1,15 0 0,-6 0 1,-9 0 0,20-5-1,-11 1 0,3 1 1,-2-2-1,1 0-1,-1 0-1,2 0 1,-2-2 0,2 0-1,-3 0 1,2-2 0,1 1-1,-1-1 1,0 0 0,1-1-1,-2 0 2,1 1-1,-1-1-1,0 0 2,-2 1-1,2-1-1,-1-2 2,1 1-2,1-2 1,-2 1-1,2-1 0,1 0 0,-1-1 1,0 2-1,1-1 0,0-1 1,-3 1-1,1-2 1,-1 0-1,0-2 0,-1 2 1,0-2-1,-1-1 0,2 2 0,-2-1 1,0 0-1,0-1 1,0 2-1,1 0 1,-2 1 0,1-2 0,-1 3 0,1-2 0,-1 3 0,0-2 0,-1 3 0,0-1 0,0 1 1,-1 1 0,1 1-1,-2-1 0,1 1 0,0 0-1,1-1 1,-2 1-1,1-1 1,1 1-1,-1 0 1,-1 1-1,1-1 1,-1 1-1,0 0 0,-3-1 1,5 1-1,-1 0 0,-1-3 0,-3 2 0,5-1 1,-2 1-1,-3 1 1,5 0-1,-5 9 1,5-16-1,-5 16 1,3-10-1,-3 10 1,4-10 0,-4 10-1,0-9 2,0 9-1,0-9 0,0 9 1,0-10 0,0 10-1,-7-10 1,7 10-1,-8-11 1,8 11-1,-13-12 1,13 12 0,-17-11-1,6 7 0,-1-1 0,-1 2 0,-2 3 0,0-4 0,-1 4-1,0 0 0,0 11-5,-5-2-28,6 7-6,-7 4-2,-3 2-3</inkml:trace>
  <inkml:trace contextRef="#ctx0" brushRef="#br0" timeOffset="12437">926 1615 2,'-12'0'13,"12"0"0,0 0-1,-11 5 0,11-5 0,0 0-3,0 0 1,-11 5-3,11-5-1,0 0-2,0 0 0,0 0-2,0 0-1,0 0 1,0 10-2,0-10 0,9 10-2,-9-10 2,16 17 0,-5-4 2,1 2-2,3-1 1,3 3 0,-2 0 1,3 0-1,3 0 0,3 2 1,-2-5-1,0 1 0,1-1 1,-2 0 1,-1-2-2,-2 0 2,-6-4-2,-1 1 1,-12-9 0,14 12 1,-14-12-1,0 0 1,0 0-2,0 0-3,0 0-9,0 0-23,-10-6 1,6-4-3</inkml:trace>
  <inkml:trace contextRef="#ctx0" brushRef="#br0" timeOffset="13196">933 1603 6,'0'0'12,"0"-12"0,4-2-1,1-4 0,1-7 0,2-4-1,0-6-2,2 0-2,0-3-1,0 3-2,-2 1-1,2 3-1,-3 3 1,0 6-1,-1 2 1,-2 4-1,-1 4 0,1 3 1,-4 9 0,3-12-1,-3 12 0,0 0 0,0 0 0,0 0 0,0 0 0,0 0 0,0 0 0,0 0 1,0 0 1,0 0 0,0 0 1,0 0-1,0 0 0,0 0-1,0 0 0,0 0 0,0 0-1,0 0 2,0 0-1,-7-9-1,7 9 0,0 0 0,-10-10 0,10 10 0,-12-13 0,12 13 0,-13-15 0,3 6-1,0-4 1,-3-1-1,-1-3 1,-3-2-1,-2-4 0,-3-3 1,0-3-1,-5-1 0,2-1 1,0-2-1,-2-1-1,-1 1 2,1 3-2,1-1 2,0 2-1,1-2 0,-2-2 0,2 1 0,0-3 0,0 0 0,0-2 1,-2-1-1,2-1 0,2 2 0,-1 1 0,2 2 1,-2 3-1,3 2 0,1 2 0,-1 3 0,2 2 1,0-1-2,1 2 1,-1 0 0,1 2 0,2 1 0,1 2-1,3 0 1,1 2-1,1 4 2,2 1-1,8 9 0,-10-14-1,10 14 1,-8-11 0,8 11-1,-4-9 1,4 9 0,0 0-1,0 0 0,0 0 0,-3-9-1,3 9 1,0 0 0,0 0-1,12 0 1,-12 0 0,11 0-1,-11 0 2,18 0-2,-6 3 2,0-1 0,1 3 0,3 0 0,1 2 0,0 3 0,3 1 0,2 3 0,1 4 2,1 3-2,3 0 2,3 2-2,-1 1 1,1 2-1,1-1 0,0 3 1,2-3-1,-2 2 1,0 2-1,0 0 0,1-1 1,2 1-1,-1-1 0,1-1 0,-1 0 0,-1-2 1,-2-3-1,1 0 1,-3-2-1,-1-2 0,-2-1 1,-1-2-1,0-2 0,1 0 1,-2-1-1,-1-1 1,2 0-1,-3 1 1,1-1-1,0-1 1,-4 0-1,1-1 0,0-1 0,-1 0 1,1-1-1,-2 1 0,1-2 0,1 1 0,-1 2 1,-2-1-1,2 1 1,-2 1-1,1-3 1,0 1-1,-4-2 0,2 1 0,0-2 0,0 0 0,-2-1 0,-1-1 0,0 2 0,1-1 1,-3 3-1,3-2 0,-1 2 0,0 1 0,-1 0 0,2 0 1,-3 0-1,2 0 0,-3 1 0,-9-9 0,16 14 0,-16-14 0,13 13 1,-13-13-1,11 9 0,-11-9 0,0 0 1,10 7-1,-10-7 1,0 0-1,0 0 1,0 0 0,0 0 0,0 0 0,0 0-1,0 0 1,0 0 0,0 0 0,0 0-1,0 0 1,0 0-1,0 0 1,0 0-1,0 0 1,0 0-1,0 0 0,0 0 0,0 0 0,0 0 0,0 0 0,0 0 0,-9 8 0,9-8 0,-5 16 0,1-4 0,1 4 0,-1 5-1,-2 2 1,1 6 0,0 2 0,0 3 0,-1 2 0,0-2 0,-1 5 0,1-3 0,1-3 0,0-3-1,-1-5 1,3-7 0,3-3 0,-5-5 0,5-10 0,0 0 0,0 0 1,0 0-3,0 0-9,-4-10-23,4 10-5,0-20 0,0 6-3</inkml:trace>
  <inkml:trace contextRef="#ctx0" brushRef="#br0" timeOffset="16640">3066 2911 4,'-10'0'11,"10"0"-2,0 0 2,0 0-5,0 0-2,0 0 3,0 0-5,0 0 2,0 0-2,9 10-1,-9-10 1,10 7 0,-10-7 2,12 9-2,-12-9 2,16 12 0,-16-12 1,15 14-1,-15-14 0,15 18-1,-8-8 0,2 1 0,-1 0 0,1 0-1,-1-1-1,1-1 1,-9-9-1,16 17 0,-16-17-1,12 11 1,-12-11 0,0 0 0,0 0 0,10 10 0,-10-10 1,0 0 1,0 0 0,0 0 0,0 0-1,0 0 1,0 0-1,0 0 0,0 0-1,0 0 1,0 0-1,0 0 1,0 0-2,0 0 1,0 0 1,0 0-2,0 0 0,-10 0 0,10 0 0,0 0 0,0 0 0,-10 8 0,10-8 0,-7 11 0,3 0 0,0-1 2,0 4-2,-2 0 0,1 3 0,0 0 0,0 1 0,0 0 0,0-4 0,0-1 0,1-1 0,4-12 0,-4 14 0,4-14-2,0 0 2,0 0 0,0 0-2,0 0 1,0 0 0,0 0 0,0 0 0,0 0 0,0 0 0,0 0 0,7 9 0,-7-9 1,11 4 0,-11-4 0,14 7 0,-4-3 0,0-1 1,1 1-1,1 1 0,0-1 0,2 0-1,2 0 2,2 0-1,-1 0 0,2 1 0,0 0 0,4 2 1,0-2-1,0 3 1,2-2-2,-1 3 2,2-2-1,-1 0 0,3 3 0,-2-2 0,0 0 0,-1-2 0,0 2 1,2-1 0,-1 1 0,0-2-1,-1-1 1,0 1 0,0 1 1,0-2 0,0 1-2,-2 0 1,-2-1-1,3 1 0,-3 0 0,-2-1 1,3 1-1,-5-1 0,1 2 0,0 1 1,1 0-1,-3 1 1,1 0-1,0 0 1,-3 1-1,-1 0 1,0-2-1,-2 1 0,0-1 0,-2 0 0,-9-8 1,15 14-1,-15-14 0,15 15 1,-15-15-1,11 16 0,-11-16 1,12 18-1,-7-9 0,0 0 0,0 0 0,-5-9 0,9 16 1,-9-16-2,10 12 1,-10-12 0,13 14 0,-13-14 0,14 13 0,-7-4 0,-7-9 0,13 14 0,-13-14 0,14 14 0,-14-14 0,14 11 0,-14-11 0,15 10 1,-15-10-1,18 13 1,-8-7-1,-1 0 1,0 0 0,-9-6-1,17 13 0,-17-13 0,15 10 0,-15-10 0,14 9 0,-14-9 0,12 5 0,-12-5 0,10 3 0,-10-3 0,0 0 0,9 3 1,-9-3-1,0 0 0,0 0 1,0 0-1,0 0 1,0 0 0,0 0 0,0 0 0,0 0-1,0 0 1,0 0 0,0 0 0,0 0-1,0 0 0,0 0-2,0 0-4,-17-14-17,8 3-15,-1-3 0,-6-8-5</inkml:trace>
  <inkml:trace contextRef="#ctx0" brushRef="#br0" timeOffset="18971">3782 2992 1,'0'0'13,"-11"-4"-1,11 4 0,0 0-2,0 0 0,0 0-2,0 0 0,0 0-2,0 0-1,0 0 0,0 0-2,0 9 0,0-9-2,8 16 0,0-6 1,1 5-1,2 1 2,2 4-1,1 1-1,4 6 2,1 1-1,3 5 0,2 1 0,2 2-1,3 4 1,3 0-2,1 0 2,1 1-2,-1-1 1,1 0-1,0-1 0,-3-1 0,-3-2 0,0 0 0,-2-4 2,0-2-1,-2 0-1,-1-5 2,-3-2-1,0-2 0,-3-5 0,-1-2 0,-5-4 0,-11-10 0,13 13 0,-13-13 1,0 0-1,5 12 1,-5-12-1,0 0 0,-4 9-5,4-9-11,-11-8-19,11 8-1,-16-20-2</inkml:trace>
  <inkml:trace contextRef="#ctx0" brushRef="#br0" timeOffset="20024">3730 3037 3,'0'0'14,"0"0"0,0 0-3,0 0-1,-10 8-1,10-8-2,0 0-4,0 0 0,0 0-2,0 0-1,0 0 0,0 0 0,0 0 0,0 0 0,0 0 0,0 0 1,10-4 0,-10 4-1,0 0 2,9-7 0,-9 7-2,0 0 3,11-9-2,-11 9 0,0 0 0,15-11 0,-15 11 1,8-12-1,-8 12 0,9-15-1,-1 6 1,-8 9-1,16-17 0,-6 10 0,2-1 1,0 0-1,1 1 0,-2 0 0,2 1 1,-4-1 0,1 1 0,-10 6 0,13-10 0,-13 10 1,8-10 0,-8 10-1,0 0 0,6-10 0,-6 10-1,0 0 1,0 0 1,4-9-2,-4 9 1,0 0 0,0 0 0,0 0-1,0 0 1,0 0 0,0 0 0,0 0 0,0 0 0,0 0 0,0 0 0,0 0 1,0 0-2,0 0 1,0 0-1,0 0 2,0 0-2,0 0 1,0 0-1,0 0 0,0 0 0,0 0-1,0 0 1,0 0-2,0 0 2,0 0-1,0 0-1,0 0 2,6-9 0,-6 9-1,0 0 1,0 0-1,11-7 1,-11 7 0,0 0 0,9-3 0,-9 3 1,0 0-1,0 0 1,0 0-1,0 0 2,0 0-1,0 0 2,0 0-1,0 0 0,0 0 0,0 0 0,0 0 0,0 0 0,0 0-1,0 0 1,-12-7-1,12 7 0,-17-5-1,7 2 1,-1 0 1,-1-1-2,-1-1 2,-3 0-1,1-1-1,-3 0 1,1-1 0,-3-1-1,-1 0 1,-2 0-1,1-3 1,0 1-1,-2-1 1,-1-2-1,0 0 1,0-2-1,1 1 0,-1 0 0,0-1 0,-1 2 1,2-1-1,-1 3 1,2-1 0,0 2-1,3 1 0,-1 0 1,2 1-1,3 1 0,1 1 0,2-1 0,1 3 0,2-1 0,10 5 0,-12-6 0,12 6 0,0 0 0,0 0 0,-9-5 0,9 5 0,0 0 0,0 0 0,0 0 1,0 0-2,0 0 1,0 0 0,0 0 0,0 0 0,0 0-1,0 0-2,0 0-9,0 0-23,10 0 0,0-7-1,-4-2 0</inkml:trace>
  <inkml:trace contextRef="#ctx0" brushRef="#br0" timeOffset="23520">3134 3345 2,'0'0'11,"-13"9"-2,13-9 2,0 0-4,0 0 0,0 0-1,-3 10-1,3-10-2,5 9-2,-5-9-1,15 18-1,-1-5 1,5 2-1,8 2 2,3 1-2,8 1 2,4-1-1,6 0 1,0-1 0,3-2 0,-1-1 0,-2-2 2,0 0-2,-6 2 0,-2-1 1,-4 1-1,-5 1 1,-3 1 0,-6-3 1,-4-1 0,-6-2 0,-12-10 1,13 11-2,-13-11 1,0 0-1,-13-8 0,2 2 0,-6-6 1,-4 1-3,-6-6 0,-4 2 0,-4-5 1,-6 1-1,-4-3 0,-2 0 0,-2-1 0,1 3 0,3-2 0,3 3 0,3 0 0,8 1 1,5 5-1,6 0 1,4 5-1,5 0 2,11 8-5,-12-8 2,12 8-1,0 0-3,16 9 3,0 0-1,9 3 1,5 4-1,11 4 3,8 3 0,4 4 2,4 1-1,4 0 0,-2 0 1,-3 0-1,-2-2 0,-9-3 0,-5-3 0,-7-5 0,-6-1 3,-9-6-2,-6 0 2,-12-8-1,0 0 0,-9 0-1,-6-8 2,-9-3-1,-5-3-2,-9-5-1,-5-2 0,-6-3 0,-6 0 0,-4-2 2,0 3-2,-1 0 0,4 4 0,6 2 0,5 3 0,8 3 0,9 2-2,9 3 1,6 2-2,13 4 0,0 0 1,12 0-1,9 7 1,12 5 0,9 2 0,10 5 1,7 4 1,8 4 0,4 1 1,2 2-1,-1 1 0,-1-2 0,-7-1 2,-2-2-2,-6-4 1,-8-4-1,-9-2 0,-8-4 1,-7-5 1,-12-7 0,-12 0 0,0-8 2,-12-3-1,-10-8 0,-9-3-1,-10-6-1,-7-5 0,-8 1 0,-1-3-1,-3 3 0,2 4 0,3 2 0,10 6 0,6 4-1,8 5 1,12 5-2,4 2 0,15 4-1,0 0 1,6 9-1,12 2 1,9 7 1,8 3 1,11 10 0,8 5 1,10 2 0,4 3 0,2 1 1,0-1-1,-4-3-1,-4-4 2,-9-7-2,-8-3 1,-7-7 2,-12-3-1,-9-8 0,-7-2 1,-10-4-1,-6-12 0,-10-3 0,-8-5 0,-10-6-2,-8-7 0,-9-8 2,-5-2-2,0-1 2,1 1-2,3 4 0,6 6 0,9 3 0,7 8 0,12 10-4,8 3 3,10 9 0,0 0-1,21 15 1,2 1 0,10 8-1,7 6 1,12 9 1,6 2 0,4 4-1,-1 2 1,0-3 1,-4-3-1,-7-6 1,-6-4 0,-10-6 0,-8-7 0,-6-5 1,-7-5-1,-13-8 0,0 0 0,0-9 1,-10-5-2,-6-4 0,-5-5 0,-4-5 0,-4-2 0,-4 0 0,-1 0 0,3 3-2,2 2 2,4 5 0,3 5 0,8 6-1,4 2-1,10 7 1,0 0 0,18 14 0,1 1-1,6 5 1,6 5 1,4 3 1,4 2 0,-2-1-1,-2-1 1,-5-5-1,-4-3 1,-7-6 1,-5-6-1,-14-8 0,0 0 0,0 0 1,0 0 1,-11-10-3,-1 1-6,4 0-20,-1-1-10,-5-8-1,5 4 0</inkml:trace>
  <inkml:trace contextRef="#ctx0" brushRef="#br0" timeOffset="28799">234 310 3,'-15'-19'13,"0"4"-1,15 15 1,-12-9-1,12 9-1,0 0-3,0 0-1,0 0-2,5 21-2,8 1 0,5 7-3,5 8 1,8 11-1,7 10 0,4 10 1,5 5-1,0 3 1,2 1-1,-2-4 0,-1-3 0,-6-12 1,-6-9-2,-6-12 1,-6-11 0,-6-9 1,-5-6 0,-11-11 1,0 0 0,0-20 2,-6 0-2,-8-9 2,-3-4-2,-6-12 0,-5-8-1,-4-9 0,-6-6 0,-5-8-1,0-4 1,-3-3 0,2 0 0,0 3-1,1 6 0,4 9 2,4 10-1,7 9 1,2 13-1,4 8 2,5 10-1,3 4-1,5 7 0,9 4 0,-3 16 0,11 5-1,7 11 0,6 14 0,8 9-1,7 13 0,10 12 1,5 6 0,7 7 0,5 3 0,2 0 0,3-6 0,-3-4 0,-2-10 1,-7-9-2,-7-15 1,-9-10 1,-11-12-1,-6-11 1,-10-8 0,-13-11-1,0 0 1,-5-18 0,-11-4 0,-7-9 0,-7-11-1,-10-10 1,-5-11-1,-6-7 0,-3-6 1,-2-5-1,0 2 0,5 4 1,3 7-1,6 11 1,8 11-1,6 10 2,6 12-2,8 9 0,14 15 0,0 0-2,0 25 2,11 3-1,13 12 0,7 10 0,9 12 1,7 10 0,6 3 0,2 0 0,4-1 0,-3-5 0,-4-7 0,-5-7-1,-8-12 1,-7-11 0,-6-7 1,-8-7-1,-5-7 0,-13-11 1,10 6-1,-10-6 0,-10-20 1,-3 0-1,-5-8 1,-4-8-1,-8-9 0,-6-9 0,-3-4 0,-1 1 0,1 1 0,3 8 2,5 8-2,7 8 2,7 13-4,17 19 4,0 0-2,6 29 0,14 4 0,7 10-2,10 12 2,4 4-2,5 3 4,1-1-4,-4-6 2,-2-7 0,-7-8 0,-6-11 0,-7-10-1,-8-6 2,-13-13-1,12 6 0,-12-6 0,-5-23 2,-5 3-2,-2-7 2,-4-3-1,-3-4-1,-2 1 1,1 1-1,1 7 1,2 4-1,5 6 0,12 15 0,-9 0 0,12 14 0,5 5 0,4 4-1,0 4 1,2 1 0,1 1 0,0-2 0,-5-5 0,-1-5 1,-3-5-1,0-2 1,-6-10-1,3 9 1,-3-9 0,0 0-1,-11 0 1,2-5-1,-2-1 0,-5-1 0,-4-1 0,-2-2 0,-1-1 0,0 1 0,0 0 0,4 1 0,2 3 0,4 1-1,13 5 0,-10 0 0,10 0 0,16 18 0,0-3 0,5 3 0,4 2-1,2 2 2,-1 0 0,-1-1 0,-3-5 0,-3-3 0,-7-3 2,-1-4-2,-11-6 1,0 0-1,0 0 1,0-9 0,-6-3-1,-4-2 0,-2-6-2,-7-10-6,2-3-8,-8-11-18,-4-10 0,-4-4-4</inkml:trace>
  <inkml:trace contextRef="#ctx0" brushRef="#br0" timeOffset="35617">146 82 1,'0'0'6,"0"0"-1,0 0-1,0 0-2,0 0 3,0 0-1,0 0 0,0 0 0,0 0 0,0 0 0,-10 0 0,10 0 1,0 0-1,-10 7 0,10-7-1,-12 5 0,3-1 0,9-4-1,-20 12 0,11-4 0,-3 0-1,1 1 0,1-2 1,0 2-1,10-9-1,-15 14 1,15-14-1,-9 9 0,9-9-1,0 0 1,0 0-3,-10 8 2,10-8-1,0 0 0,0 0 0,0 0 1,0 0-2,0 0 2,12 3 0,-12-3 1,0 0 0,11 5 0,-11-5 0,9 6 0,-9-6 0,11 12 1,-5-1-1,2-1 0,1 4 0,2 3 0,2 3 0,3 1 0,2 3 0,0 2 0,2 0 1,-2-2-1,1-1 0,-1-1 2,-4-3-2,0-5 0,-5 0 0,-9-14 0,14 12 0,-14-12 1,0 0 1,9 8 0,-9-8 0,0 0 2,0-10-2,0 10 1,-9-18 0,4 3-2,-3-5 1,-2-2-1,-2-5 0,-4-1-1,1-5 1,-3 1-1,1 3 1,0 0-1,1 3 0,2 4 0,2 5 0,4 4-1,8 13 0,-10-14 0,10 14 0,0 0-2,0 0 2,0 0 0,16 0 0,-6 7 0,4 2 1,0 4-2,4 4 2,0 3 0,2 3 0,1-1 0,-3 2 0,1-2 2,-5-1-2,0-5 1,-5-1-1,0-5 2,-9-10-1,7 11 2,-7-11-1,0 0 0,0 0 0,-12-6-1,3-1 0,-2-1 0,-3-3-1,-5-1 0,1-4 1,-5 0-1,1-2 0,-3 0 0,3 1 0,1 1 0,2 3 0,5 2-1,3 2-1,11 9 0,-9-8 0,9 8 0,10 6-1,2 1 1,6 5 0,1 0 1,5 4 1,1 0 0,0 2 1,-3-3 0,-2 0 0,-2-3 0,-4 0 0,-3-4-3,-11-8-23,19 17-2,-19-17-1</inkml:trace>
  <inkml:trace contextRef="#ctx0" brushRef="#br0" timeOffset="37407">904 1623 4,'-7'0'9,"7"0"-3,0 0 1,0 0-2,-10 9 0,10-9-2,-7 10-1,7-10 0,-10 12 2,10-12-2,-12 17 2,3-8 0,1 0-1,-1 1 0,-1-1 0,-1 1 1,1-3-1,10-7-1,-18 13 2,18-13-2,-14 8 0,14-8-1,0 0-1,-9 6 0,9-6-1,0 0-1,0 0 1,0 0 0,0 0-1,0 0 1,0 0 1,0 0 0,0 0 0,0 0 0,11 0 0,-11 0 0,0 0-1,0 0 1,0 0 0,11 3 0,-11-3 0,0 0 0,0 0 1,0 0-1,0 0 0,0 0 0,11 0-1,-11 0 1,0 0 0,11 12 0,-11-12-1,21 17 1,-6-5 0,4 3 0,2 4 0,2-1 0,1 4 0,1 0 0,2-1 0,-2 2 0,0-2 0,-1-1 1,-1-1-1,-2-1 0,-4-3 0,-2-2 1,-5-3-1,1-3 1,-11-7 2,7 10 0,-7-10 0,0 0 2,-4-12-2,-6 6 1,1-5-1,-6-2 1,-3-4 0,-4-3-3,-4-3-1,-3-3 1,-3-3-1,0-3 0,-1 0 1,1-1-1,4 2 0,1 3 0,5 3 0,5 6-1,4 4 1,5 5 0,8 10-2,-8-12 0,8 12 1,0 0 0,12 11-1,1 0 0,5 5 1,6 2 0,4 6 1,5 3 0,6 1 0,-4-1 0,1-3-1,-3-3 1,-6-3 1,-2-2-1,-6-7 0,-4-3 0,-15-6 1,15 4 2,-15-4-2,0 0 1,-4-11 1,-5 0-1,-6-3 0,-1-4 0,-7-6-1,-2-3 0,-2-3-1,0-2 0,0 4 1,5 3-1,5 3 0,3 6 0,4 3 0,10 13 0,-10-7-1,10 7 0,6 9 0,4 3 0,4 3 0,4 4 0,7 5 1,5 3-1,1-1 1,0 2 0,1-4 0,-5-2 0,-2-5 0,-5-4 0,-6-5 0,-5-3 2,-9-5 0,0 0 0,0 0 0,0 0 1,-11-15 0,-3 2 0,-7-4-1,-1-2-1,-5 1 0,2-3-1,2 3 0,2 3 0,3 4-1,8 1 0,10 10 0,0 0 0,0 0 0,10 10-2,8 3 1,5 3 1,4 2 1,2 1 0,0 1 0,-1-1 0,-3-5 1,-3 0-1,-9-7 2,-3-2 1,-10-5-2,0 0 1,0 0 0,0 0-1,0 0 1,-20-3-1,5-5 0,-6-3-1,-5-2 0,-2-4 0,-3-1 0,-3-1 0,0 0 0,-1 0 0,2 2 0,4 2 0,3 4 1,4 1-1,3 3 0,6 1 0,1 3 0,12 3 1,-13 0-1,13 0 0,0 0 0,-10 0-1,10 0 1,0 0-1,0 0 0,0 0 0,0 0 0,0 0 0,0 0 0,0 0 0,0 10 0,0-10 0,0 0 0,0 0 1,14-4-1,-14 4-1,9-10 2,-9 10-1,12-16 1,-6 5 0,1-3 0,1-2-2,-1-2 2,0-1 0,1-2 0,-2 1 0,-1 1 2,1 0-2,-1 1 0,-1 3 1,-1 2-1,1 2 3,-4 11-3,3-13 2,-3 13 0,0 0 0,0-10-1,0 10 0,0 0 1,0 0-2,-7 13 1,4-3-1,-3 5 0,0 2-1,1 5 1,-3 3-1,2 3 1,-1-3 0,1 3 0,0-7 1,0-1-1,2-6 0,-1-4-1,5-10 0,-4 10 0,4-10-1,0 0 1,3-15-1,1 4 1,1-4-1,1-3 0,1-4 2,2-3 0,-2-3 0,2-2-1,0-2 1,1-3 0,0 2 1,-2 1-1,1 4 0,0 2 2,-2 6-2,-1 2 0,0 8 0,-6 10 1,7-12-1,-7 12 1,0 0 0,0 0 0,0 0-4,0 0-8,9 0-15,-9 0-7,10 0-1</inkml:trace>
  <inkml:trace contextRef="#ctx0" brushRef="#br0" timeOffset="40596">3157 3373 2,'0'0'11,"-12"5"-1,12-5-2,0 0-2,0 0-2,0 0-1,7 11-2,5-8-1,6 2-1,2 2 0,7-1 2,4 2-1,6 0 0,-3 0 1,3 1-1,-4 0 3,-2 0-2,-4-1 1,-5-2 0,-6 0 1,-5-2 1,-11-4-1,0 0 0,0 0 1,-9 0-1,-6-7 0,-9-2 0,-1-4 1,-5 0-3,0-1 1,0 1-2,4 1 2,1 1 0,7 2-1,5 4-1,13 5-1,-14-6-1,14 6 2,0 0-1,11 0 1,2 6 0,5 0-1,7 1 1,5 6 0,5-2 2,2 4-2,1 1 0,0-1 0,-2-1 0,-4 0 2,-5-5-1,-6-2 0,-7-3 1,-2-1 0,-12-3 0,0 0 0,0 0 1,-15-6-1,-2-1 0,-5 1 0,-2-1-2,-1 1 1,0 0-1,3 1 0,4 1-1,3 0-1,15 4 1,0 0 0,0 0-1,12 9 0,7-1 1,8 1 0,2 4 0,8 0 1,5 4 0,3-1 1,1 2-1,1 0 1,-1-1-1,-2-1 1,-2 2-1,-3-2 2,-8-2-2,-4-2 0,-7-3 1,-3-1 0,-17-8 0,12 5 0,-12-5 1,-11-8-1,-2-2 0,-5 1 0,-2-4-1,-6 1 1,0-2-1,-1 2 0,4 1 0,3 2 0,2 3-1,6 1 0,12 5 0,-12-5 0,12 5-2,11 0 2,4 8 0,5-1 0,6 6 1,2 2 0,8 2 0,1 4 1,1 1-1,-4-1 0,-3-4 0,-6-3-3,-3-4-4,-6-4-16,-16-6-9,14-16 0</inkml:trace>
  <inkml:trace contextRef="#ctx0" brushRef="#br0" timeOffset="42400">3905 2941 6,'0'0'8,"0"0"1,0 0 2,0 0-4,-6 9 1,3 3 0,-4 3-5,1 0-2,0 0 0,0 2 0,3-2 0,-1-2-1,1-3-1,3-10 0,0 9-1,0-9-1,0 0 0,0 0 1,10-11-1,-4 2 1,1 0 0,1-5 2,3 2 0,-2-2-1,0 0 2,-2 0-1,1 1 0,-3 2 2,-1 2 0,-4 9 3,3-9-1,-3 9 1,0 0-2,0 0 2,-12 10-1,6 0-2,-3 2 1,2 2-2,-2 3 1,1 2-2,0-2 1,2 1-1,0-5 0,1 0-1,5-13-2,-4 12 0,4-12 1,0 0 0,0 0-1,7-16 1,-2 7-1,0-6 2,1-1 1,2-1 0,1-2 0,-2 2 0,1-1 0,-1 4 0,0 0 0,0 4 1,-7 10 3,7-11-2,-7 11 1,0 0-1,0 0 2,-11 17-1,2-4-1,1 4 0,-3 2-2,1 1 0,-2 1 0,2 0 0,1-5 0,1-1 0,3-5-2,5-10 1,0 0-2,-11 0 1,11 0 0,0-21 0,0 7 0,-3-5 1,3 0 0,0 0 1,0 1 0,0 4 0,0 0 1,0 14 1,0-14 0,0 14 1,0 0-1,0 0 2,0 0-2,-9 15 1,6-3-2,-1-1-1,0 4 0,1-2 1,0 0-1,0-2 0,3-11-1,-5 14 0,5-14-1,0 0 0,0 0 1,0 0 0,0 0 0,0 0-1,0-13 1,5 4 0,-5-4-1,5 1-1,0-2-3,-1 1-6,2 0-7,5 4-10</inkml:trace>
  <inkml:trace contextRef="#ctx0" brushRef="#br0" timeOffset="44227">3245 2481 1,'0'0'5,"0"0"-2,0 0 1,0 0-1,0 0-1,0 0 0,0 0 0,0 0 0,0 0 0,0 0-2,0 0 1,0 0-1,0 0 0,0 0 1,0 0-1,0 0 0,0 0 0,0 0 0,0 0 0,0 0 0,0 0 0,0 0 0,0 0 2,0 0-2,0 0 0,0 0 1,0 0-1,0 0 0,0 0 2,0 0-2,0 0 1,0 0-1,0 0 0,0 0 0,0 0 0,0 0-1,11 13 1,-1-5-2,4 1 2,3 3 0,6 3 0,6 2-1,6 1-7,0-4-13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255" units="dev"/>
        </inkml:traceFormat>
        <inkml:channelProperties>
          <inkml:channelProperty channel="X" name="resolution" value="3971.75732" units="1/in"/>
          <inkml:channelProperty channel="Y" name="resolution" value="5295.24854" units="1/in"/>
          <inkml:channelProperty channel="F" name="resolution" value="0" units="1/dev"/>
        </inkml:channelProperties>
      </inkml:inkSource>
      <inkml:timestamp xml:id="ts0" timeString="2011-08-04T15:03:35.480"/>
    </inkml:context>
    <inkml:brush xml:id="br0">
      <inkml:brushProperty name="width" value="0.10583" units="cm"/>
      <inkml:brushProperty name="height" value="0.05292" units="cm"/>
      <inkml:brushProperty name="color" value="#7F7F7F"/>
      <inkml:brushProperty name="fitToCurve" value="1"/>
    </inkml:brush>
  </inkml:definitions>
  <inkml:trace contextRef="#ctx0" brushRef="#br0">97 206 8,'0'0'9,"0"0"0,0 0 0,0 0-4,0 0 0,-7 9-1,7-9 0,0 0-1,0 0-2,-5 9 2,5-9-1,0 0 0,0 0 0,0 0 2,-3 11 0,3-11-1,0 0 3,0 0-3,-6 9 1,6-9-1,0 0 0,0 0-1,-7 11-1,7-11 0,-4 10 0,4-10 1,-4 12-1,4-12 0,-5 13 0,5-13 0,-6 16 1,6-16-1,-6 16 1,6-16-2,-6 18 1,6-18 0,-4 18 0,4-9-1,-5 1 1,5 2 0,-3 0 0,3 1 0,-3 1-2,3-1 2,-3 2-1,3-1 2,-3 1-2,3-1 0,-4 0 0,4-1 1,0 0-1,-4 0 2,4 1-2,-3-1 1,3 1-1,0 0 2,-3-1-2,3 1 0,0-1 1,0 1-1,-3-1 0,3 1 1,0-1-1,3 0 0,-3 0 0,4-2 0,-1 2 0,0-3 0,1 0 1,1 1-1,1-1 0,-2 1 0,3 0 1,-1 2-1,0-2 0,2 1 1,-1 1-1,0-2 0,1 1 1,-1-2 0,0 2-1,1-2 1,1 2 0,-1-2 0,3 2 0,-4-2-1,4 2 1,-3 0 0,3-1-1,-4 0 1,2 0-1,-2 2 1,2-3 0,-2 3-1,1-2 2,0 0-2,0 0 2,-1 0-1,2 0 0,-9-11 0,16 18-1,-16-18 2,17 18-2,-17-18 1,17 17-1,-9-8 1,-8-9-1,17 17 0,-17-17 0,17 17 0,-7-9 0,-1 0 1,1 0-1,-1-1 0,0 0 0,1 1 1,0-2-1,-1 0 0,1 0 0,0 0 1,-1 0-1,2 0 0,-2 0 1,1 1-1,0-1 1,2 0-1,0 0 0,-2 2 0,2-1 1,-1-1-1,0 2 0,1-1 0,-2-1 0,2 1 0,-2 0 0,0-2 1,1 0-1,-1 0 0,0 0 0,0-1 0,-1 1 0,0-2 0,1 1 0,-1-4 0,0 4 0,-9-4 0,18 0 0,-18 0 0,17 0 1,-17 0-1,17 0 0,-17 0 0,16-6 0,-16 6 0,16-5 0,-6 1 1,1 1-1,0-1 0,-1 0 0,1 1 0,2-1 1,-1 1-1,0 0 0,-2-1 0,1 0 0,-1 1 0,0-1 0,1 1 1,-1-2-1,0 3 0,-1-1 0,0-1 0,1 0 0,-10 4 0,16-8 0,-16 8 1,16-10-1,-16 10 0,14-11 1,-14 11-1,12-16 1,-12 16-1,10-15 0,-4 5 1,-2 1-1,-4 9 0,11-18 0,-11 18 0,10-17 0,-10 17 0,11-18 1,-5 8-2,1 0 1,-3 0 0,3 0 0,-1 0-1,-1 0 2,1 1-2,1-3 0,0 0 2,1 0-2,-1-1 1,0-1-1,1 1 1,-1-1 0,2 0 0,-2 0-1,-1 1 1,3-1 0,-2 0 0,0-1 0,1 2 0,1-3 0,-2 2 0,1 1 0,1 0 0,-1 1 0,-1 2 0,0-2 0,0 2 1,1 0-1,-8 10 0,13-18 0,-6 9 0,-7 9 0,12-16 0,-12 16 0,12-12 0,-12 12 0,12-11 0,-12 11-1,11-9 1,-11 9 0,12-10 0,-12 10 0,13-13 0,-13 13 0,15-15 0,-6 5 1,-2 1-1,3-3 0,1 1 0,0-2 0,0 1 0,2 0 0,-1 0 0,1 0 1,0 0-1,1 1 0,-3 1 0,1 0 0,1-2 0,-1 2 0,0 0 0,0-1 0,0 2 0,-2-1 0,0 2 0,1-1 0,-1 2 0,-1 1-1,-9 6 1,17-14 0,-17 14 1,17-12 0,-17 12-1,17-13 1,-17 13-2,16-13 2,-16 13-1,16-12 0,-7 4 0,0 2-1,-9 6 1,17-16 0,-7 8 0,-10 8 0,17-18 0,-6 9 0,-2 1 0,1-2 0,2 1 0,-1 0 0,0 0 0,0 0 0,0-1 0,-1 1 0,0-1 0,1 0 0,-2 0 0,1-2 0,0 2 1,0-1-1,-1-1 0,2 1 0,-3 0 0,1 2 0,-1-2 0,-1 2 0,0-1 0,-7 10 0,12-15 0,-12 15 0,12-16 0,-6 7 0,1 0 0,-7 9 0,13-17 0,-7 8 0,0-2 0,-6 11 0,12-17 0,-12 17 0,10-16 1,-10 16-1,9-15 0,-9 15 0,11-13 0,-11 13 0,10-12 1,-10 12-1,0 0 0,9-10 0,-9 10 1,0 0 0,0 0-1,0 0 0,0 0-5,0 0-30,0 0-4,-8 10-1,8-10-1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C8300-57AC-461E-BE6F-95FE05B6A640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3FD08-75ED-41C6-AF00-D4D70544B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3FD08-75ED-41C6-AF00-D4D70544BA4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06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21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04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645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4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51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31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6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88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87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3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068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176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07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563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3567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66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482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549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4861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39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43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3046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900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728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118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711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77834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529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943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58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75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6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63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0367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7983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10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70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159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94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1pPr>
            <a:lvl2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2pPr>
            <a:lvl3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3pPr>
            <a:lvl4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4pPr>
            <a:lvl5pPr>
              <a:buNone/>
              <a:defRPr sz="360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06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594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45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021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0206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756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5476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240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97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9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5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4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2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1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5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964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1/29/2014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6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A53-20D2-4194-90F0-2AD1F8C0AAF6}" type="datetimeFigureOut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29/1/2014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DEDD9-40A3-4BC1-8486-74AF246E83DB}" type="slidenum">
              <a:rPr lang="en-S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S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0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0.emf"/><Relationship Id="rId7" Type="http://schemas.openxmlformats.org/officeDocument/2006/relationships/image" Target="../media/image31.emf"/><Relationship Id="rId12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6.xml"/><Relationship Id="rId6" Type="http://schemas.openxmlformats.org/officeDocument/2006/relationships/customXml" Target="../ink/ink2.xml"/><Relationship Id="rId11" Type="http://schemas.openxmlformats.org/officeDocument/2006/relationships/image" Target="../media/image69.emf"/><Relationship Id="rId5" Type="http://schemas.openxmlformats.org/officeDocument/2006/relationships/image" Target="../media/image30.emf"/><Relationship Id="rId15" Type="http://schemas.openxmlformats.org/officeDocument/2006/relationships/image" Target="../media/image71.emf"/><Relationship Id="rId10" Type="http://schemas.openxmlformats.org/officeDocument/2006/relationships/customXml" Target="../ink/ink4.xml"/><Relationship Id="rId9" Type="http://schemas.openxmlformats.org/officeDocument/2006/relationships/image" Target="../media/image680.emf"/><Relationship Id="rId1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Multiple boxes on same slide.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grow/shrink + move.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</a:rPr>
              <a:t>Discuss  with your neighbors </a:t>
            </a:r>
            <a:r>
              <a:rPr lang="en-US" sz="2400" b="1" dirty="0">
                <a:solidFill>
                  <a:srgbClr val="FFFF00"/>
                </a:solidFill>
              </a:rPr>
              <a:t>logging, assertions, exceptions, defensiveness coupling, and cohesion </a:t>
            </a:r>
            <a:r>
              <a:rPr lang="en-US" sz="2400" b="1" dirty="0">
                <a:solidFill>
                  <a:prstClr val="white"/>
                </a:solidFill>
              </a:rPr>
              <a:t>of this method.</a:t>
            </a:r>
            <a:endParaRPr lang="en-SG" sz="2400" b="1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9144000" cy="5176540"/>
          </a:xfrm>
          <a:prstGeom prst="roundRect">
            <a:avLst>
              <a:gd name="adj" fmla="val 3626"/>
            </a:avLst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nsolas"/>
              </a:rPr>
              <a:t>/* Sets user as ‘active’ on the server, throws an exception if the 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 user does not exist on the server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*/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activateUserOnServer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dirty="0">
                <a:solidFill>
                  <a:srgbClr val="7F0055"/>
                </a:solidFill>
                <a:latin typeface="Consolas"/>
              </a:rPr>
              <a:t>				throws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log(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"trying to activate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 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isUsernameAcceptable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));</a:t>
            </a:r>
          </a:p>
          <a:p>
            <a:pPr lvl="1"/>
            <a:endParaRPr lang="en-US" dirty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ServerConnection.activate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(!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isActivated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dirty="0">
                <a:solidFill>
                  <a:srgbClr val="7F0055"/>
                </a:solidFill>
                <a:latin typeface="Consolas"/>
              </a:rPr>
              <a:t>	throw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CannotActivateException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>
                <a:solidFill>
                  <a:srgbClr val="2A00FF"/>
                </a:solidFill>
                <a:latin typeface="Consolas"/>
              </a:rPr>
              <a:t>" not activated"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Account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AccountManager.getAccount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userName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/>
              </a:rPr>
              <a:t>account.toggleActivatedStatus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 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//mark as activated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657600"/>
            <a:ext cx="8458200" cy="3810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6186" y="4234542"/>
            <a:ext cx="8458200" cy="1251857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638801"/>
            <a:ext cx="8458200" cy="685800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Multiple arrows.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Testing frame animation.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8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/>
          <p:nvPr/>
        </p:nvGrpSpPr>
        <p:grpSpPr>
          <a:xfrm>
            <a:off x="899352" y="3657600"/>
            <a:ext cx="2160240" cy="2340000"/>
            <a:chOff x="899592" y="944984"/>
            <a:chExt cx="2160240" cy="2340000"/>
          </a:xfrm>
        </p:grpSpPr>
        <p:sp>
          <p:nvSpPr>
            <p:cNvPr id="27" name="Rounded Rectangle 26"/>
            <p:cNvSpPr>
              <a:spLocks noChangeAspect="1"/>
            </p:cNvSpPr>
            <p:nvPr/>
          </p:nvSpPr>
          <p:spPr>
            <a:xfrm>
              <a:off x="899592" y="944984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0" name="Round Same Side Corner Rectangle 29"/>
            <p:cNvSpPr/>
            <p:nvPr/>
          </p:nvSpPr>
          <p:spPr>
            <a:xfrm rot="10800000">
              <a:off x="899592" y="2852935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71600" y="2852936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white"/>
                  </a:solidFill>
                </a:rPr>
                <a:t>POWERFUL</a:t>
              </a:r>
              <a:endParaRPr lang="en-SG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3509882" y="944984"/>
            <a:ext cx="2160000" cy="23400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white"/>
              </a:solidFill>
            </a:endParaRPr>
          </a:p>
        </p:txBody>
      </p:sp>
      <p:sp>
        <p:nvSpPr>
          <p:cNvPr id="32" name="Round Same Side Corner Rectangle 31"/>
          <p:cNvSpPr/>
          <p:nvPr/>
        </p:nvSpPr>
        <p:spPr>
          <a:xfrm rot="10800000">
            <a:off x="3509882" y="2852935"/>
            <a:ext cx="2160240" cy="43204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prstClr val="white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581890" y="285293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LEARNABLE</a:t>
            </a:r>
            <a:endParaRPr lang="en-SG" b="1" dirty="0">
              <a:solidFill>
                <a:prstClr val="white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138790" y="3552369"/>
            <a:ext cx="2160240" cy="2340000"/>
            <a:chOff x="6156176" y="1016992"/>
            <a:chExt cx="2160240" cy="2340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5" name="Rounded Rectangle 34"/>
            <p:cNvSpPr>
              <a:spLocks noChangeAspect="1"/>
            </p:cNvSpPr>
            <p:nvPr/>
          </p:nvSpPr>
          <p:spPr>
            <a:xfrm>
              <a:off x="6156176" y="1016992"/>
              <a:ext cx="2160000" cy="234000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prstClr val="white"/>
                </a:solidFill>
              </a:endParaRPr>
            </a:p>
          </p:txBody>
        </p:sp>
        <p:sp>
          <p:nvSpPr>
            <p:cNvPr id="36" name="Round Same Side Corner Rectangle 35"/>
            <p:cNvSpPr/>
            <p:nvPr/>
          </p:nvSpPr>
          <p:spPr>
            <a:xfrm rot="10800000">
              <a:off x="6156176" y="2924943"/>
              <a:ext cx="2160240" cy="432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prstClr val="white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28184" y="2924944"/>
              <a:ext cx="2016224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AVAILABLE</a:t>
              </a:r>
              <a:endParaRPr lang="en-SG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1213503" y="3810000"/>
            <a:ext cx="1531937" cy="1543050"/>
            <a:chOff x="823" y="708"/>
            <a:chExt cx="965" cy="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1207" name="Ink 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23" y="708"/>
                <a:ext cx="965" cy="952"/>
              </p14:xfrm>
            </p:contentPart>
          </mc:Choice>
          <mc:Fallback xmlns="">
            <p:pic>
              <p:nvPicPr>
                <p:cNvPr id="51207" name="Ink 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6" y="691"/>
                  <a:ext cx="1000" cy="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1208" name="Ink 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" y="1026"/>
                <a:ext cx="685" cy="654"/>
              </p14:xfrm>
            </p:contentPart>
          </mc:Choice>
          <mc:Fallback xmlns="">
            <p:pic>
              <p:nvPicPr>
                <p:cNvPr id="51208" name="Ink 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2" y="1012"/>
                  <a:ext cx="716" cy="68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09" name="Group 10"/>
          <p:cNvGrpSpPr>
            <a:grpSpLocks/>
          </p:cNvGrpSpPr>
          <p:nvPr/>
        </p:nvGrpSpPr>
        <p:grpSpPr bwMode="auto">
          <a:xfrm>
            <a:off x="3851275" y="1196975"/>
            <a:ext cx="1384300" cy="1485900"/>
            <a:chOff x="2426" y="754"/>
            <a:chExt cx="872" cy="9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210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426" y="896"/>
                <a:ext cx="816" cy="762"/>
              </p14:xfrm>
            </p:contentPart>
          </mc:Choice>
          <mc:Fallback xmlns="">
            <p:pic>
              <p:nvPicPr>
                <p:cNvPr id="51210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2" y="886"/>
                  <a:ext cx="846" cy="7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211" name="Ink 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777" y="754"/>
                <a:ext cx="521" cy="936"/>
              </p14:xfrm>
            </p:contentPart>
          </mc:Choice>
          <mc:Fallback xmlns="">
            <p:pic>
              <p:nvPicPr>
                <p:cNvPr id="51211" name="Ink 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4" y="741"/>
                  <a:ext cx="548" cy="9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212" name="Group 12"/>
          <p:cNvGrpSpPr>
            <a:grpSpLocks/>
          </p:cNvGrpSpPr>
          <p:nvPr/>
        </p:nvGrpSpPr>
        <p:grpSpPr bwMode="auto">
          <a:xfrm>
            <a:off x="6414721" y="3672472"/>
            <a:ext cx="1608137" cy="1603375"/>
            <a:chOff x="4059" y="746"/>
            <a:chExt cx="1013" cy="10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213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059" y="746"/>
                <a:ext cx="1013" cy="899"/>
              </p14:xfrm>
            </p:contentPart>
          </mc:Choice>
          <mc:Fallback xmlns="">
            <p:pic>
              <p:nvPicPr>
                <p:cNvPr id="51213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1" y="732"/>
                  <a:ext cx="1035" cy="9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214" name="Ink 1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286" y="1434"/>
                <a:ext cx="483" cy="322"/>
              </p14:xfrm>
            </p:contentPart>
          </mc:Choice>
          <mc:Fallback xmlns="">
            <p:pic>
              <p:nvPicPr>
                <p:cNvPr id="51214" name="Ink 1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4" y="1419"/>
                  <a:ext cx="510" cy="35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Right Arrow 1"/>
          <p:cNvSpPr/>
          <p:nvPr/>
        </p:nvSpPr>
        <p:spPr>
          <a:xfrm rot="12552135">
            <a:off x="2374038" y="4799680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5400000">
            <a:off x="6171021" y="2450450"/>
            <a:ext cx="2095777" cy="804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20497088">
            <a:off x="2524233" y="1660863"/>
            <a:ext cx="1371110" cy="8431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5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Objects on slide are already animated</a:t>
            </a:r>
            <a:endParaRPr lang="en-SG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9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2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72" y="2770414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bg1"/>
                </a:solidFill>
              </a:rPr>
              <a:t>In-Slide Animate followed by </a:t>
            </a:r>
            <a:r>
              <a:rPr lang="en-US" sz="6000" dirty="0" err="1" smtClean="0">
                <a:solidFill>
                  <a:schemeClr val="bg1"/>
                </a:solidFill>
              </a:rPr>
              <a:t>AutoAnimate</a:t>
            </a:r>
            <a:r>
              <a:rPr lang="en-US" sz="6000" dirty="0" smtClean="0">
                <a:solidFill>
                  <a:schemeClr val="bg1"/>
                </a:solidFill>
              </a:rPr>
              <a:t/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Steps: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1. Add in-slide animation after selecting highlight shapes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2. Use added slide as start slide for </a:t>
            </a:r>
            <a:r>
              <a:rPr lang="en-US" sz="2400" dirty="0" err="1" smtClean="0">
                <a:solidFill>
                  <a:schemeClr val="bg1"/>
                </a:solidFill>
              </a:rPr>
              <a:t>AutoAnimate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4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487680"/>
            <a:ext cx="3200400" cy="1691640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164973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8" name="Oval 37"/>
          <p:cNvSpPr/>
          <p:nvPr/>
        </p:nvSpPr>
        <p:spPr>
          <a:xfrm>
            <a:off x="152400" y="43461"/>
            <a:ext cx="2667000" cy="1807131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05600" y="1359646"/>
            <a:ext cx="2438400" cy="20470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4132127" y="2606193"/>
            <a:ext cx="1996441" cy="1496389"/>
          </a:xfrm>
          <a:prstGeom prst="ellipse">
            <a:avLst/>
          </a:prstGeom>
          <a:solidFill>
            <a:srgbClr val="FFFF00">
              <a:alpha val="1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661160" y="2133600"/>
            <a:ext cx="5148332" cy="2721261"/>
            <a:chOff x="2819400" y="487680"/>
            <a:chExt cx="3200400" cy="169164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487680"/>
              <a:ext cx="3200400" cy="1691640"/>
              <a:chOff x="2819400" y="487680"/>
              <a:chExt cx="3200400" cy="1691640"/>
            </a:xfrm>
          </p:grpSpPr>
          <p:sp>
            <p:nvSpPr>
              <p:cNvPr id="6" name="Round Same Side Corner Rectangle 5"/>
              <p:cNvSpPr/>
              <p:nvPr/>
            </p:nvSpPr>
            <p:spPr>
              <a:xfrm>
                <a:off x="2819400" y="502920"/>
                <a:ext cx="3200400" cy="1676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703320" y="4876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white"/>
                    </a:solidFill>
                  </a:rPr>
                  <a:t>TEST CASE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3032761" y="890350"/>
              <a:ext cx="990599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test input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91000" y="920830"/>
              <a:ext cx="1706880" cy="1038701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expected output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50520" y="290668"/>
            <a:ext cx="2072640" cy="1158240"/>
            <a:chOff x="350520" y="290668"/>
            <a:chExt cx="2072640" cy="1158240"/>
          </a:xfrm>
        </p:grpSpPr>
        <p:grpSp>
          <p:nvGrpSpPr>
            <p:cNvPr id="19" name="Group 18"/>
            <p:cNvGrpSpPr/>
            <p:nvPr/>
          </p:nvGrpSpPr>
          <p:grpSpPr>
            <a:xfrm>
              <a:off x="350520" y="290668"/>
              <a:ext cx="2072640" cy="1158240"/>
              <a:chOff x="243840" y="883920"/>
              <a:chExt cx="2072640" cy="1158240"/>
            </a:xfrm>
          </p:grpSpPr>
          <p:sp>
            <p:nvSpPr>
              <p:cNvPr id="21" name="Round Same Side Corner Rectangle 20"/>
              <p:cNvSpPr/>
              <p:nvPr/>
            </p:nvSpPr>
            <p:spPr>
              <a:xfrm>
                <a:off x="1005840" y="88392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Round Same Side Corner Rectangle 21"/>
              <p:cNvSpPr/>
              <p:nvPr/>
            </p:nvSpPr>
            <p:spPr>
              <a:xfrm>
                <a:off x="899160" y="973183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Round Same Side Corner Rectangle 22"/>
              <p:cNvSpPr/>
              <p:nvPr/>
            </p:nvSpPr>
            <p:spPr>
              <a:xfrm>
                <a:off x="792480" y="1062446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ound Same Side Corner Rectangle 23"/>
              <p:cNvSpPr/>
              <p:nvPr/>
            </p:nvSpPr>
            <p:spPr>
              <a:xfrm>
                <a:off x="670560" y="1151709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ound Same Side Corner Rectangle 24"/>
              <p:cNvSpPr/>
              <p:nvPr/>
            </p:nvSpPr>
            <p:spPr>
              <a:xfrm>
                <a:off x="579120" y="1240972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ound Same Side Corner Rectangle 25"/>
              <p:cNvSpPr/>
              <p:nvPr/>
            </p:nvSpPr>
            <p:spPr>
              <a:xfrm>
                <a:off x="472440" y="1330235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ound Same Side Corner Rectangle 26"/>
              <p:cNvSpPr/>
              <p:nvPr/>
            </p:nvSpPr>
            <p:spPr>
              <a:xfrm>
                <a:off x="365760" y="1419498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ound Same Side Corner Rectangle 27"/>
              <p:cNvSpPr/>
              <p:nvPr/>
            </p:nvSpPr>
            <p:spPr>
              <a:xfrm>
                <a:off x="243840" y="1508760"/>
                <a:ext cx="1310640" cy="533400"/>
              </a:xfrm>
              <a:prstGeom prst="round2SameRect">
                <a:avLst/>
              </a:pr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19139246">
              <a:off x="457200" y="443069"/>
              <a:ext cx="166116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other test  </a:t>
              </a:r>
              <a:b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</a:br>
              <a:r>
                <a:rPr lang="en-US" sz="2400" b="1" dirty="0">
                  <a:solidFill>
                    <a:prstClr val="white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     cases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10096" y="4880610"/>
            <a:ext cx="8129104" cy="4796790"/>
            <a:chOff x="710096" y="1649730"/>
            <a:chExt cx="8129104" cy="4796790"/>
          </a:xfrm>
        </p:grpSpPr>
        <p:pic>
          <p:nvPicPr>
            <p:cNvPr id="4" name="Picture 2" descr="C:\Users\dcsdcr\AppData\Local\Microsoft\Windows\Temporary Internet Files\Content.IE5\R75RNP6F\MC900331922[1]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906643">
              <a:off x="4347305" y="4300713"/>
              <a:ext cx="1324612" cy="1297716"/>
            </a:xfrm>
            <a:prstGeom prst="rect">
              <a:avLst/>
            </a:prstGeom>
            <a:noFill/>
          </p:spPr>
        </p:pic>
        <p:sp>
          <p:nvSpPr>
            <p:cNvPr id="8" name="Cube 7"/>
            <p:cNvSpPr/>
            <p:nvPr/>
          </p:nvSpPr>
          <p:spPr>
            <a:xfrm>
              <a:off x="2087880" y="2682240"/>
              <a:ext cx="1767840" cy="1371600"/>
            </a:xfrm>
            <a:prstGeom prst="cube">
              <a:avLst>
                <a:gd name="adj" fmla="val 14412"/>
              </a:avLst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Software Under Test (SUT)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8161" y="2825830"/>
              <a:ext cx="1630679" cy="103870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</a:rPr>
                <a:t>actual output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3901440" y="3352801"/>
              <a:ext cx="365760" cy="1587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own Arrow 12"/>
            <p:cNvSpPr/>
            <p:nvPr/>
          </p:nvSpPr>
          <p:spPr>
            <a:xfrm rot="16200000">
              <a:off x="5764530" y="1520190"/>
              <a:ext cx="800100" cy="1706880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Compare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024353">
              <a:off x="7572314" y="3343357"/>
              <a:ext cx="822962" cy="1663118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Locate bug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sp>
          <p:nvSpPr>
            <p:cNvPr id="15" name="Down Arrow 14"/>
            <p:cNvSpPr/>
            <p:nvPr/>
          </p:nvSpPr>
          <p:spPr>
            <a:xfrm rot="7338608">
              <a:off x="4759162" y="3888609"/>
              <a:ext cx="836973" cy="1996315"/>
            </a:xfrm>
            <a:prstGeom prst="downArrow">
              <a:avLst>
                <a:gd name="adj1" fmla="val 82000"/>
                <a:gd name="adj2" fmla="val 26000"/>
              </a:avLst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400" dirty="0">
                  <a:solidFill>
                    <a:prstClr val="white"/>
                  </a:solidFill>
                </a:rPr>
                <a:t>modify</a:t>
              </a:r>
              <a:endParaRPr lang="en-SG" sz="2400" dirty="0">
                <a:solidFill>
                  <a:prstClr val="white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5400000">
              <a:off x="4701540" y="2385060"/>
              <a:ext cx="777240" cy="1588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04406" y="1929051"/>
              <a:ext cx="0" cy="784463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own Arrow 28"/>
            <p:cNvSpPr/>
            <p:nvPr/>
          </p:nvSpPr>
          <p:spPr>
            <a:xfrm rot="19285858">
              <a:off x="710096" y="1649730"/>
              <a:ext cx="1028700" cy="1706880"/>
            </a:xfrm>
            <a:prstGeom prst="downArrow">
              <a:avLst>
                <a:gd name="adj1" fmla="val 82000"/>
                <a:gd name="adj2" fmla="val 26000"/>
              </a:avLst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Regression test</a:t>
              </a:r>
              <a:endParaRPr lang="en-SG" sz="24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7086600" y="1737360"/>
              <a:ext cx="1752600" cy="1371600"/>
              <a:chOff x="7086600" y="1737360"/>
              <a:chExt cx="1752600" cy="137160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7086600" y="1737360"/>
                <a:ext cx="1722120" cy="13716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SG" sz="2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78040" y="1859280"/>
                <a:ext cx="1661160" cy="46166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mismatch = </a:t>
                </a:r>
              </a:p>
            </p:txBody>
          </p:sp>
          <p:pic>
            <p:nvPicPr>
              <p:cNvPr id="33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491618" y="2263455"/>
                <a:ext cx="844059" cy="765886"/>
              </a:xfrm>
              <a:prstGeom prst="rect">
                <a:avLst/>
              </a:prstGeom>
              <a:noFill/>
            </p:spPr>
          </p:pic>
        </p:grpSp>
        <p:grpSp>
          <p:nvGrpSpPr>
            <p:cNvPr id="34" name="Group 33"/>
            <p:cNvGrpSpPr/>
            <p:nvPr/>
          </p:nvGrpSpPr>
          <p:grpSpPr>
            <a:xfrm>
              <a:off x="6309360" y="5059680"/>
              <a:ext cx="1859280" cy="1386840"/>
              <a:chOff x="6309360" y="5059680"/>
              <a:chExt cx="1859280" cy="1386840"/>
            </a:xfrm>
          </p:grpSpPr>
          <p:sp>
            <p:nvSpPr>
              <p:cNvPr id="35" name="Cube 34"/>
              <p:cNvSpPr/>
              <p:nvPr/>
            </p:nvSpPr>
            <p:spPr>
              <a:xfrm>
                <a:off x="6309360" y="5059680"/>
                <a:ext cx="1859280" cy="1386840"/>
              </a:xfrm>
              <a:prstGeom prst="cube">
                <a:avLst>
                  <a:gd name="adj" fmla="val 14024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noAutofit/>
              </a:bodyPr>
              <a:lstStyle/>
              <a:p>
                <a:pPr algn="ctr">
                  <a:buFont typeface="Arial" pitchFamily="34" charset="0"/>
                  <a:buChar char="•"/>
                </a:pPr>
                <a:endParaRPr 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355080" y="5501640"/>
                <a:ext cx="1661160" cy="830997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bug located!</a:t>
                </a:r>
              </a:p>
            </p:txBody>
          </p:sp>
          <p:pic>
            <p:nvPicPr>
              <p:cNvPr id="37" name="Picture 4" descr="C:\Users\dcsdcr\AppData\Local\Microsoft\Windows\Temporary Internet Files\Content.IE5\R75RNP6F\MC900230291[1].wm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4991404">
                <a:off x="7064897" y="5128576"/>
                <a:ext cx="844059" cy="765886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3814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green-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156</Words>
  <Application>Microsoft Office PowerPoint</Application>
  <PresentationFormat>On-screen Show (4:3)</PresentationFormat>
  <Paragraphs>64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2_green-UP</vt:lpstr>
      <vt:lpstr>3_Office Theme</vt:lpstr>
      <vt:lpstr>Office Theme</vt:lpstr>
      <vt:lpstr>1_Office Theme</vt:lpstr>
      <vt:lpstr>4_green-UP</vt:lpstr>
      <vt:lpstr>Multiple boxes on same slide. grow/shrink + move.</vt:lpstr>
      <vt:lpstr>PowerPoint Presentation</vt:lpstr>
      <vt:lpstr>Multiple arrows. Testing frame animation.</vt:lpstr>
      <vt:lpstr>PowerPoint Presentation</vt:lpstr>
      <vt:lpstr>Objects on slide are already animated</vt:lpstr>
      <vt:lpstr>PowerPoint Presentation</vt:lpstr>
      <vt:lpstr>In-Slide Animate followed by AutoAnimate  Steps:  1. Add in-slide animation after selecting highlight shapes 2. Use added slide as start slide for AutoAnimate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boxes on same slide. grow/shrink + move.</dc:title>
  <dc:creator>Windows User</dc:creator>
  <cp:lastModifiedBy>Windows User</cp:lastModifiedBy>
  <cp:revision>4</cp:revision>
  <dcterms:created xsi:type="dcterms:W3CDTF">2014-01-29T03:56:36Z</dcterms:created>
  <dcterms:modified xsi:type="dcterms:W3CDTF">2014-01-29T04:25:15Z</dcterms:modified>
</cp:coreProperties>
</file>