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easiest way to create a </a:t>
            </a:r>
            <a:r>
              <a:rPr lang="en-US" sz="2400" dirty="0" smtClean="0">
                <a:solidFill>
                  <a:srgbClr val="FFFF00"/>
                </a:solidFill>
              </a:rPr>
              <a:t>spotlight effect </a:t>
            </a:r>
            <a:r>
              <a:rPr lang="en-US" sz="2400" dirty="0" smtClean="0"/>
              <a:t>in your PowerPoint slides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579795"/>
            <a:ext cx="9144000" cy="2862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the </a:t>
            </a:r>
            <a:r>
              <a:rPr lang="en-US" dirty="0" smtClean="0">
                <a:solidFill>
                  <a:srgbClr val="FFFF00"/>
                </a:solidFill>
              </a:rPr>
              <a:t>free</a:t>
            </a:r>
            <a:r>
              <a:rPr lang="en-US" dirty="0" smtClean="0"/>
              <a:t> </a:t>
            </a:r>
            <a:r>
              <a:rPr lang="en-US" dirty="0" err="1" smtClean="0"/>
              <a:t>PowePointLabs</a:t>
            </a:r>
            <a:r>
              <a:rPr lang="en-US" dirty="0" smtClean="0"/>
              <a:t> plugin from </a:t>
            </a:r>
            <a:r>
              <a:rPr lang="en-US" dirty="0" smtClean="0">
                <a:solidFill>
                  <a:srgbClr val="FFFF00"/>
                </a:solidFill>
              </a:rPr>
              <a:t>http://PowerPointLabs.info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18" y="656361"/>
            <a:ext cx="3124200" cy="2343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93617" y="3075801"/>
            <a:ext cx="741218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Draw a shape to mark the area to be highlighted, and  click </a:t>
            </a:r>
            <a:r>
              <a:rPr lang="en-US" b="1" dirty="0">
                <a:solidFill>
                  <a:srgbClr val="0070C0"/>
                </a:solidFill>
              </a:rPr>
              <a:t>‘Create Spotlight’</a:t>
            </a:r>
          </a:p>
          <a:p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18" y="3551961"/>
            <a:ext cx="3124200" cy="2343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02" b="61061"/>
          <a:stretch/>
        </p:blipFill>
        <p:spPr bwMode="auto">
          <a:xfrm>
            <a:off x="4856018" y="656361"/>
            <a:ext cx="3297382" cy="23431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35" y="3551961"/>
            <a:ext cx="3121152" cy="2340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93618" y="6047601"/>
            <a:ext cx="3124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Here’s the generated effect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9200" y="6047601"/>
            <a:ext cx="3124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Works on multiple shapes too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336472" y="1675104"/>
            <a:ext cx="304800" cy="30566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3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5439"/>
          <a:stretch/>
        </p:blipFill>
        <p:spPr bwMode="auto">
          <a:xfrm>
            <a:off x="0" y="8311"/>
            <a:ext cx="9144000" cy="6849689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Connector 4"/>
          <p:cNvSpPr/>
          <p:nvPr/>
        </p:nvSpPr>
        <p:spPr>
          <a:xfrm>
            <a:off x="4544291" y="3962400"/>
            <a:ext cx="1600200" cy="1600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0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4011323571555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5439"/>
          <a:stretch/>
        </p:blipFill>
        <p:spPr bwMode="auto">
          <a:xfrm>
            <a:off x="0" y="8311"/>
            <a:ext cx="9144000" cy="6849689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otlightShape2" hidden="1"/>
          <p:cNvSpPr/>
          <p:nvPr/>
        </p:nvSpPr>
        <p:spPr>
          <a:xfrm>
            <a:off x="4544291" y="3962400"/>
            <a:ext cx="1600200" cy="1600200"/>
          </a:xfrm>
          <a:prstGeom prst="flowChartConnector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SpotlightShape1"/>
          <p:cNvPicPr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0" y="-127000"/>
            <a:ext cx="9398000" cy="7112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99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5439"/>
          <a:stretch/>
        </p:blipFill>
        <p:spPr bwMode="auto">
          <a:xfrm>
            <a:off x="0" y="8311"/>
            <a:ext cx="9144000" cy="6849689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88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4011400060364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5439"/>
          <a:stretch/>
        </p:blipFill>
        <p:spPr bwMode="auto">
          <a:xfrm>
            <a:off x="0" y="8311"/>
            <a:ext cx="9144000" cy="6849689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otlightShape2" hidden="1"/>
          <p:cNvSpPr/>
          <p:nvPr/>
        </p:nvSpPr>
        <p:spPr>
          <a:xfrm>
            <a:off x="5105400" y="4419600"/>
            <a:ext cx="2895600" cy="1143000"/>
          </a:xfrm>
          <a:prstGeom prst="round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otlightShape3" hidden="1"/>
          <p:cNvSpPr/>
          <p:nvPr/>
        </p:nvSpPr>
        <p:spPr>
          <a:xfrm>
            <a:off x="4544291" y="3962400"/>
            <a:ext cx="1600200" cy="1600200"/>
          </a:xfrm>
          <a:prstGeom prst="flowChartConnector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otlightShape4" hidden="1"/>
          <p:cNvSpPr/>
          <p:nvPr/>
        </p:nvSpPr>
        <p:spPr>
          <a:xfrm>
            <a:off x="6858000" y="1219200"/>
            <a:ext cx="1447800" cy="685800"/>
          </a:xfrm>
          <a:prstGeom prst="round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SpotlightShape1"/>
          <p:cNvPicPr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0" y="-127000"/>
            <a:ext cx="9398000" cy="7112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750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11323571570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3870064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47</Words>
  <Application>Microsoft Office PowerPoint</Application>
  <PresentationFormat>On-screen Show (4:3)</PresentationFormat>
  <Paragraphs>5</Paragraphs>
  <Slides>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Damithch</cp:lastModifiedBy>
  <cp:revision>4</cp:revision>
  <dcterms:created xsi:type="dcterms:W3CDTF">2006-08-16T00:00:00Z</dcterms:created>
  <dcterms:modified xsi:type="dcterms:W3CDTF">2014-01-13T16:19:40Z</dcterms:modified>
</cp:coreProperties>
</file>