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Zoom to Area" id="{A3A2B0AB-762C-4281-AA7B-EF7E134E0DC4}">
          <p14:sldIdLst>
            <p14:sldId id="256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40331192545745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PTLabsMagnifyingAreaSlide20140331192546194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" name="PPTLabsMagnifyAreaGroupShape1-20140331192546198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3205059" y="-2045960"/>
            <a:ext cx="25607703" cy="19206004"/>
          </a:xfrm>
          <a:prstGeom prst="rect">
            <a:avLst/>
          </a:prstGeom>
        </p:spPr>
      </p:pic>
      <p:pic>
        <p:nvPicPr>
          <p:cNvPr id="15" name="PPTLabsMagnifyAreaGroupShape2-20140331192546200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8050110" y="-1454943"/>
            <a:ext cx="17194110" cy="12895411"/>
          </a:xfrm>
          <a:prstGeom prst="rect">
            <a:avLst/>
          </a:prstGeom>
        </p:spPr>
      </p:pic>
      <p:pic>
        <p:nvPicPr>
          <p:cNvPr id="16" name="PPTLabsMagnifyPanAreaGroup20140331192546202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3689565" y="-1986858"/>
            <a:ext cx="24766344" cy="18574944"/>
          </a:xfrm>
          <a:prstGeom prst="rect">
            <a:avLst/>
          </a:prstGeom>
        </p:spPr>
      </p:pic>
      <p:pic>
        <p:nvPicPr>
          <p:cNvPr id="17" name="PPTLabsMagnifyPanAreaGroup20140331192546203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4174069" y="-1927757"/>
            <a:ext cx="23924984" cy="17943886"/>
          </a:xfrm>
          <a:prstGeom prst="rect">
            <a:avLst/>
          </a:prstGeom>
        </p:spPr>
      </p:pic>
      <p:pic>
        <p:nvPicPr>
          <p:cNvPr id="18" name="PPTLabsMagnifyPanAreaGroup20140331192546205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4658575" y="-1868655"/>
            <a:ext cx="23083625" cy="17312826"/>
          </a:xfrm>
          <a:prstGeom prst="rect">
            <a:avLst/>
          </a:prstGeom>
        </p:spPr>
      </p:pic>
      <p:pic>
        <p:nvPicPr>
          <p:cNvPr id="19" name="PPTLabsMagnifyPanAreaGroup20140331192546206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5143079" y="-1809553"/>
            <a:ext cx="22242265" cy="16681767"/>
          </a:xfrm>
          <a:prstGeom prst="rect">
            <a:avLst/>
          </a:prstGeom>
        </p:spPr>
      </p:pic>
      <p:pic>
        <p:nvPicPr>
          <p:cNvPr id="20" name="PPTLabsMagnifyPanAreaGroup20140331192546209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5627585" y="-1750452"/>
            <a:ext cx="21400906" cy="16050708"/>
          </a:xfrm>
          <a:prstGeom prst="rect">
            <a:avLst/>
          </a:prstGeom>
        </p:spPr>
      </p:pic>
      <p:pic>
        <p:nvPicPr>
          <p:cNvPr id="21" name="PPTLabsMagnifyPanAreaGroup20140331192546211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6112091" y="-1691350"/>
            <a:ext cx="20559548" cy="15419648"/>
          </a:xfrm>
          <a:prstGeom prst="rect">
            <a:avLst/>
          </a:prstGeom>
        </p:spPr>
      </p:pic>
      <p:pic>
        <p:nvPicPr>
          <p:cNvPr id="22" name="PPTLabsMagnifyPanAreaGroup20140331192546213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6596594" y="-1632248"/>
            <a:ext cx="19718187" cy="14788588"/>
          </a:xfrm>
          <a:prstGeom prst="rect">
            <a:avLst/>
          </a:prstGeom>
        </p:spPr>
      </p:pic>
      <p:pic>
        <p:nvPicPr>
          <p:cNvPr id="23" name="PPTLabsMagnifyPanAreaGroup20140331192546214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081100" y="-1573147"/>
            <a:ext cx="18876829" cy="14157530"/>
          </a:xfrm>
          <a:prstGeom prst="rect">
            <a:avLst/>
          </a:prstGeom>
        </p:spPr>
      </p:pic>
      <p:pic>
        <p:nvPicPr>
          <p:cNvPr id="24" name="PPTLabsMagnifyPanAreaGroup20140331192546216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565606" y="-1514045"/>
            <a:ext cx="18035470" cy="13526471"/>
          </a:xfrm>
          <a:prstGeom prst="rect">
            <a:avLst/>
          </a:prstGeom>
        </p:spPr>
      </p:pic>
      <p:pic>
        <p:nvPicPr>
          <p:cNvPr id="25" name="PPTLabsMagnifyPanAreaGroup20140331192546218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8050110" y="-1454944"/>
            <a:ext cx="17194110" cy="12895412"/>
          </a:xfrm>
          <a:prstGeom prst="rect">
            <a:avLst/>
          </a:prstGeom>
        </p:spPr>
      </p:pic>
      <p:pic>
        <p:nvPicPr>
          <p:cNvPr id="26" name="PPTLabsMagnifyAreaGroupShape3-2014033119254622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4039873" y="-7109974"/>
            <a:ext cx="18622078" cy="13966398"/>
          </a:xfrm>
          <a:prstGeom prst="rect">
            <a:avLst/>
          </a:prstGeom>
        </p:spPr>
      </p:pic>
      <p:pic>
        <p:nvPicPr>
          <p:cNvPr id="27" name="PPTLabsMagnifyPanAreaGroup20140331192546223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649086" y="-2020447"/>
            <a:ext cx="17336906" cy="13002510"/>
          </a:xfrm>
          <a:prstGeom prst="rect">
            <a:avLst/>
          </a:prstGeom>
        </p:spPr>
      </p:pic>
      <p:pic>
        <p:nvPicPr>
          <p:cNvPr id="28" name="PPTLabsMagnifyPanAreaGroup20140331192546226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248062" y="-2585950"/>
            <a:ext cx="17479703" cy="13109609"/>
          </a:xfrm>
          <a:prstGeom prst="rect">
            <a:avLst/>
          </a:prstGeom>
        </p:spPr>
      </p:pic>
      <p:pic>
        <p:nvPicPr>
          <p:cNvPr id="29" name="PPTLabsMagnifyPanAreaGroup20140331192546228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6847039" y="-3151453"/>
            <a:ext cx="17622501" cy="13216708"/>
          </a:xfrm>
          <a:prstGeom prst="rect">
            <a:avLst/>
          </a:prstGeom>
        </p:spPr>
      </p:pic>
      <p:pic>
        <p:nvPicPr>
          <p:cNvPr id="30" name="PPTLabsMagnifyPanAreaGroup20140331192546231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6446015" y="-3716956"/>
            <a:ext cx="17765297" cy="13323806"/>
          </a:xfrm>
          <a:prstGeom prst="rect">
            <a:avLst/>
          </a:prstGeom>
        </p:spPr>
      </p:pic>
      <p:pic>
        <p:nvPicPr>
          <p:cNvPr id="31" name="PPTLabsMagnifyPanAreaGroup20140331192546233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6044991" y="-4282459"/>
            <a:ext cx="17908093" cy="13430904"/>
          </a:xfrm>
          <a:prstGeom prst="rect">
            <a:avLst/>
          </a:prstGeom>
        </p:spPr>
      </p:pic>
      <p:pic>
        <p:nvPicPr>
          <p:cNvPr id="32" name="PPTLabsMagnifyPanAreaGroup20140331192546235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5643968" y="-4847961"/>
            <a:ext cx="18050890" cy="13538003"/>
          </a:xfrm>
          <a:prstGeom prst="rect">
            <a:avLst/>
          </a:prstGeom>
        </p:spPr>
      </p:pic>
      <p:pic>
        <p:nvPicPr>
          <p:cNvPr id="33" name="PPTLabsMagnifyPanAreaGroup20140331192546238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5242944" y="-5413465"/>
            <a:ext cx="18193686" cy="13645102"/>
          </a:xfrm>
          <a:prstGeom prst="rect">
            <a:avLst/>
          </a:prstGeom>
        </p:spPr>
      </p:pic>
      <p:pic>
        <p:nvPicPr>
          <p:cNvPr id="34" name="PPTLabsMagnifyPanAreaGroup20140331192546242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4841921" y="-5978968"/>
            <a:ext cx="18336484" cy="13752200"/>
          </a:xfrm>
          <a:prstGeom prst="rect">
            <a:avLst/>
          </a:prstGeom>
        </p:spPr>
      </p:pic>
      <p:pic>
        <p:nvPicPr>
          <p:cNvPr id="35" name="PPTLabsMagnifyPanAreaGroup20140331192546247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4440897" y="-6544470"/>
            <a:ext cx="18479281" cy="13859299"/>
          </a:xfrm>
          <a:prstGeom prst="rect">
            <a:avLst/>
          </a:prstGeom>
        </p:spPr>
      </p:pic>
      <p:pic>
        <p:nvPicPr>
          <p:cNvPr id="36" name="PPTLabsMagnifyPanAreaGroup20140331192546250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4039873" y="-7109974"/>
            <a:ext cx="18622077" cy="13966398"/>
          </a:xfrm>
          <a:prstGeom prst="rect">
            <a:avLst/>
          </a:prstGeom>
        </p:spPr>
      </p:pic>
      <p:pic>
        <p:nvPicPr>
          <p:cNvPr id="37" name="PPTLabsDeMagnifyAreaSlide20140331192546253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4029560" y="-7090474"/>
            <a:ext cx="18597967" cy="13948474"/>
          </a:xfrm>
          <a:prstGeom prst="rect">
            <a:avLst/>
          </a:prstGeom>
        </p:spPr>
      </p:pic>
      <p:pic>
        <p:nvPicPr>
          <p:cNvPr id="41" name="PPTLabsDeMagnifyAreaSlide20140331192546253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3626604" y="-6381426"/>
            <a:ext cx="17652570" cy="13239426"/>
          </a:xfrm>
          <a:prstGeom prst="rect">
            <a:avLst/>
          </a:prstGeom>
        </p:spPr>
      </p:pic>
      <p:pic>
        <p:nvPicPr>
          <p:cNvPr id="42" name="PPTLabsDeMagnifyAreaSlide20140331192546253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3223648" y="-5672379"/>
            <a:ext cx="16707173" cy="12530379"/>
          </a:xfrm>
          <a:prstGeom prst="rect">
            <a:avLst/>
          </a:prstGeom>
        </p:spPr>
      </p:pic>
      <p:pic>
        <p:nvPicPr>
          <p:cNvPr id="43" name="PPTLabsDeMagnifyAreaSlide20140331192546253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820692" y="-4963331"/>
            <a:ext cx="15761776" cy="11821331"/>
          </a:xfrm>
          <a:prstGeom prst="rect">
            <a:avLst/>
          </a:prstGeom>
        </p:spPr>
      </p:pic>
      <p:pic>
        <p:nvPicPr>
          <p:cNvPr id="44" name="PPTLabsDeMagnifyAreaSlide20140331192546253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417737" y="-4254284"/>
            <a:ext cx="14816380" cy="11112284"/>
          </a:xfrm>
          <a:prstGeom prst="rect">
            <a:avLst/>
          </a:prstGeom>
        </p:spPr>
      </p:pic>
      <p:pic>
        <p:nvPicPr>
          <p:cNvPr id="45" name="PPTLabsDeMagnifyAreaSlide20140331192546253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14780" y="-3545236"/>
            <a:ext cx="13870983" cy="10403237"/>
          </a:xfrm>
          <a:prstGeom prst="rect">
            <a:avLst/>
          </a:prstGeom>
        </p:spPr>
      </p:pic>
      <p:pic>
        <p:nvPicPr>
          <p:cNvPr id="46" name="PPTLabsDeMagnifyAreaSlide20140331192546253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611825" y="-2836189"/>
            <a:ext cx="12925586" cy="9694189"/>
          </a:xfrm>
          <a:prstGeom prst="rect">
            <a:avLst/>
          </a:prstGeom>
        </p:spPr>
      </p:pic>
      <p:pic>
        <p:nvPicPr>
          <p:cNvPr id="47" name="PPTLabsDeMagnifyAreaSlide20140331192546253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208868" y="-2127142"/>
            <a:ext cx="11980189" cy="8985143"/>
          </a:xfrm>
          <a:prstGeom prst="rect">
            <a:avLst/>
          </a:prstGeom>
        </p:spPr>
      </p:pic>
      <p:pic>
        <p:nvPicPr>
          <p:cNvPr id="48" name="PPTLabsDeMagnifyAreaSlide20140331192546253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805913" y="-1418094"/>
            <a:ext cx="11034792" cy="8276095"/>
          </a:xfrm>
          <a:prstGeom prst="rect">
            <a:avLst/>
          </a:prstGeom>
        </p:spPr>
      </p:pic>
      <p:pic>
        <p:nvPicPr>
          <p:cNvPr id="49" name="PPTLabsDeMagnifyAreaSlide20140331192546253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402956" y="-709047"/>
            <a:ext cx="10089395" cy="7567047"/>
          </a:xfrm>
          <a:prstGeom prst="rect">
            <a:avLst/>
          </a:prstGeom>
        </p:spPr>
      </p:pic>
      <p:pic>
        <p:nvPicPr>
          <p:cNvPr id="50" name="PPTLabsDeMagnifyAreaSlide20140331192546253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8" cy="6858000"/>
          </a:xfrm>
          <a:prstGeom prst="rect">
            <a:avLst/>
          </a:prstGeom>
        </p:spPr>
      </p:pic>
      <p:pic>
        <p:nvPicPr>
          <p:cNvPr id="11" name="PPIndicator201403311925461770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1" name="[text 3]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739166 0.299782 0.2739166 0.299782 0.5478333 0.599564 E" pathEditMode="relative" ptsTypes="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79422" y="27942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Zoom To Area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BLUE</a:t>
            </a:r>
            <a:r>
              <a:rPr lang="en-US" sz="2400" dirty="0" smtClean="0">
                <a:solidFill>
                  <a:schemeClr val="bg1"/>
                </a:solidFill>
              </a:rPr>
              <a:t> color shape.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“Zoom To Area”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normal case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4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40331192217459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PTLabsMagnifyShape201403311922174751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7" name="[text 3]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26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40331192217647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PTLabsMagnifyingAreaSlide20140331192218162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PTLabsMagnifyAreaGroupShape1-20140331192218173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3205059" y="-2045960"/>
            <a:ext cx="25607703" cy="19206004"/>
          </a:xfrm>
          <a:prstGeom prst="rect">
            <a:avLst/>
          </a:prstGeom>
        </p:spPr>
      </p:pic>
      <p:pic>
        <p:nvPicPr>
          <p:cNvPr id="11" name="PPTLabsDeMagnifyAreaSlide20140331192218177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3193792" y="-2040575"/>
            <a:ext cx="25550360" cy="19162770"/>
          </a:xfrm>
          <a:prstGeom prst="rect">
            <a:avLst/>
          </a:prstGeom>
        </p:spPr>
      </p:pic>
      <p:pic>
        <p:nvPicPr>
          <p:cNvPr id="15" name="PPTLabsDeMagnifyAreaSlide20140331192218177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874413" y="-1836517"/>
            <a:ext cx="23909724" cy="17932293"/>
          </a:xfrm>
          <a:prstGeom prst="rect">
            <a:avLst/>
          </a:prstGeom>
        </p:spPr>
      </p:pic>
      <p:pic>
        <p:nvPicPr>
          <p:cNvPr id="16" name="PPTLabsDeMagnifyAreaSlide20140331192218177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555034" y="-1632460"/>
            <a:ext cx="22269088" cy="16701816"/>
          </a:xfrm>
          <a:prstGeom prst="rect">
            <a:avLst/>
          </a:prstGeom>
        </p:spPr>
      </p:pic>
      <p:pic>
        <p:nvPicPr>
          <p:cNvPr id="17" name="PPTLabsDeMagnifyAreaSlide20140331192218177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235653" y="-1428402"/>
            <a:ext cx="20628451" cy="15471338"/>
          </a:xfrm>
          <a:prstGeom prst="rect">
            <a:avLst/>
          </a:prstGeom>
        </p:spPr>
      </p:pic>
      <p:pic>
        <p:nvPicPr>
          <p:cNvPr id="18" name="PPTLabsDeMagnifyAreaSlide20140331192218177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916274" y="-1224345"/>
            <a:ext cx="18987815" cy="14240862"/>
          </a:xfrm>
          <a:prstGeom prst="rect">
            <a:avLst/>
          </a:prstGeom>
        </p:spPr>
      </p:pic>
      <p:pic>
        <p:nvPicPr>
          <p:cNvPr id="19" name="PPTLabsDeMagnifyAreaSlide20140331192218177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596896" y="-1020287"/>
            <a:ext cx="17347180" cy="13010385"/>
          </a:xfrm>
          <a:prstGeom prst="rect">
            <a:avLst/>
          </a:prstGeom>
        </p:spPr>
      </p:pic>
      <p:pic>
        <p:nvPicPr>
          <p:cNvPr id="20" name="PPTLabsDeMagnifyAreaSlide20140331192218177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277516" y="-816229"/>
            <a:ext cx="15706542" cy="11779907"/>
          </a:xfrm>
          <a:prstGeom prst="rect">
            <a:avLst/>
          </a:prstGeom>
        </p:spPr>
      </p:pic>
      <p:pic>
        <p:nvPicPr>
          <p:cNvPr id="21" name="PPTLabsDeMagnifyAreaSlide20140331192218177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958137" y="-612172"/>
            <a:ext cx="14065907" cy="10549430"/>
          </a:xfrm>
          <a:prstGeom prst="rect">
            <a:avLst/>
          </a:prstGeom>
        </p:spPr>
      </p:pic>
      <p:pic>
        <p:nvPicPr>
          <p:cNvPr id="22" name="PPTLabsDeMagnifyAreaSlide20140331192218177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638758" y="-408114"/>
            <a:ext cx="12425271" cy="9318953"/>
          </a:xfrm>
          <a:prstGeom prst="rect">
            <a:avLst/>
          </a:prstGeom>
        </p:spPr>
      </p:pic>
      <p:pic>
        <p:nvPicPr>
          <p:cNvPr id="23" name="PPTLabsDeMagnifyAreaSlide20140331192218177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319378" y="-204057"/>
            <a:ext cx="10784635" cy="8088476"/>
          </a:xfrm>
          <a:prstGeom prst="rect">
            <a:avLst/>
          </a:prstGeom>
        </p:spPr>
      </p:pic>
      <p:pic>
        <p:nvPicPr>
          <p:cNvPr id="24" name="PPTLabsDeMagnifyAreaSlide20140331192218177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"/>
            <a:ext cx="9143999" cy="6857999"/>
          </a:xfrm>
          <a:prstGeom prst="rect">
            <a:avLst/>
          </a:prstGeom>
        </p:spPr>
      </p:pic>
      <p:pic>
        <p:nvPicPr>
          <p:cNvPr id="7" name="PPIndicator201403311922181541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25" name="[text 3]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4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739166 0.299782 0.2739166 0.299782 0.5478333 0.599564 E" pathEditMode="relative" ptsTypes="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279422" y="27942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</a:t>
            </a:r>
            <a:r>
              <a:rPr lang="en-US" dirty="0"/>
              <a:t>z</a:t>
            </a:r>
            <a:r>
              <a:rPr lang="en-US" dirty="0" smtClean="0"/>
              <a:t>oom and pan, shapes with same name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blue </a:t>
            </a:r>
            <a:r>
              <a:rPr lang="en-US" dirty="0" smtClean="0"/>
              <a:t>rectangles sequentially.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15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[Rectangle 4]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6" name="[Rectangle 4]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7" name="[Rectangle 4]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4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40331192545709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PTLabsMagnifyShape201403311925457110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" name="PPTLabsMagnifyShape201403311925457270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7" name="PPTLabsMagnifyShape201403311925457330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solidFill>
            <a:srgbClr val="AAAAAA">
              <a:alpha val="30000"/>
            </a:srgbClr>
          </a:solidFill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3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1" name="[text 3]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98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121</Words>
  <Application>Microsoft Office PowerPoint</Application>
  <PresentationFormat>全屏显示(4:3)</PresentationFormat>
  <Paragraphs>23</Paragraphs>
  <Slides>11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Office Theme</vt:lpstr>
      <vt:lpstr>Main feature</vt:lpstr>
      <vt:lpstr>Sub feature</vt:lpstr>
      <vt:lpstr>PowerPointLabs Test Cases</vt:lpstr>
      <vt:lpstr>Zoom To Area</vt:lpstr>
      <vt:lpstr>Zoom to Area:: normal case</vt:lpstr>
      <vt:lpstr>PowerPoint 演示文稿</vt:lpstr>
      <vt:lpstr>PowerPoint 演示文稿</vt:lpstr>
      <vt:lpstr>PowerPoint 演示文稿</vt:lpstr>
      <vt:lpstr>Zoom to Area:: zoom and pan, shapes with same name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Giki</cp:lastModifiedBy>
  <cp:revision>57</cp:revision>
  <dcterms:created xsi:type="dcterms:W3CDTF">2014-01-22T00:01:33Z</dcterms:created>
  <dcterms:modified xsi:type="dcterms:W3CDTF">2014-03-31T11:42:26Z</dcterms:modified>
</cp:coreProperties>
</file>