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87" r:id="rId4"/>
    <p:sldId id="256" r:id="rId5"/>
    <p:sldId id="306" r:id="rId6"/>
    <p:sldId id="292" r:id="rId7"/>
    <p:sldId id="307" r:id="rId8"/>
    <p:sldId id="308" r:id="rId9"/>
    <p:sldId id="298" r:id="rId10"/>
    <p:sldId id="309" r:id="rId11"/>
    <p:sldId id="310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Align by Slide" id="{A3A2B0AB-762C-4281-AA7B-EF7E134E0DC4}">
          <p14:sldIdLst>
            <p14:sldId id="256"/>
            <p14:sldId id="306"/>
            <p14:sldId id="292"/>
            <p14:sldId id="307"/>
            <p14:sldId id="308"/>
            <p14:sldId id="298"/>
            <p14:sldId id="309"/>
            <p14:sldId id="310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2016/07/01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2016/07/01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2016/07/01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2016/07/01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2016/07/01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2016/07/01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2016/07/01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2016/07/01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2016/07/01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2016/07/01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2016/07/01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2016/07/01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2016/07/01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2016/07/01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2016/07/01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2016/07/01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2016/07/01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2016/07/01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2016/07/01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2016/07/01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2016/07/01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2016/07/01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2016/07/01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2016/07/01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2016/07/01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2016/07/01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2016/07/01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2016/07/01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2016/07/01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2016/07/01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2016/07/01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2016/07/01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2016/07/01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2016/07/01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2016/07/01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2016/07/01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Distribute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the </a:t>
            </a:r>
            <a:r>
              <a:rPr lang="en-US" sz="2400" b="1" dirty="0">
                <a:solidFill>
                  <a:schemeClr val="bg1"/>
                </a:solidFill>
              </a:rPr>
              <a:t>Shape/Shapes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Click </a:t>
            </a:r>
            <a:r>
              <a:rPr lang="en-US" sz="2400" dirty="0" err="1">
                <a:solidFill>
                  <a:schemeClr val="bg1"/>
                </a:solidFill>
              </a:rPr>
              <a:t>PositionsLab</a:t>
            </a:r>
            <a:r>
              <a:rPr lang="en-US" sz="2400" dirty="0">
                <a:solidFill>
                  <a:schemeClr val="bg1"/>
                </a:solidFill>
              </a:rPr>
              <a:t> Ribbon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Apply </a:t>
            </a:r>
            <a:r>
              <a:rPr lang="en-US" sz="2400" b="1" dirty="0" smtClean="0">
                <a:solidFill>
                  <a:schemeClr val="bg1"/>
                </a:solidFill>
              </a:rPr>
              <a:t>Distribute Angle </a:t>
            </a:r>
            <a:r>
              <a:rPr lang="en-US" sz="2400" dirty="0" smtClean="0">
                <a:solidFill>
                  <a:schemeClr val="bg1"/>
                </a:solidFill>
              </a:rPr>
              <a:t>to </a:t>
            </a:r>
            <a:r>
              <a:rPr lang="en-US" sz="2400" dirty="0">
                <a:solidFill>
                  <a:schemeClr val="bg1"/>
                </a:solidFill>
              </a:rPr>
              <a:t>the Shape/Shapes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Compare the result with the expected output.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e 2"/>
          <p:cNvSpPr/>
          <p:nvPr/>
        </p:nvSpPr>
        <p:spPr>
          <a:xfrm rot="20747556">
            <a:off x="2439622" y="1097421"/>
            <a:ext cx="4583579" cy="4583579"/>
          </a:xfrm>
          <a:prstGeom prst="pie">
            <a:avLst>
              <a:gd name="adj1" fmla="val 14117487"/>
              <a:gd name="adj2" fmla="val 182248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810000" y="2614508"/>
            <a:ext cx="1814286" cy="1814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9941172">
            <a:off x="2939056" y="4233727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hevron 1"/>
          <p:cNvSpPr/>
          <p:nvPr/>
        </p:nvSpPr>
        <p:spPr>
          <a:xfrm>
            <a:off x="4344380" y="1898287"/>
            <a:ext cx="838200" cy="609600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 rot="16200000">
            <a:off x="1701178" y="2369698"/>
            <a:ext cx="2345819" cy="1475546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 rot="16200000">
            <a:off x="3031179" y="3585390"/>
            <a:ext cx="838200" cy="609600"/>
          </a:xfrm>
          <a:prstGeom prst="chevr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 rot="10800000">
            <a:off x="3444509" y="4430451"/>
            <a:ext cx="1245684" cy="1864204"/>
          </a:xfrm>
          <a:prstGeom prst="chevr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 rot="10800000">
            <a:off x="4481701" y="4523383"/>
            <a:ext cx="838200" cy="609600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 rot="5400000">
            <a:off x="5254203" y="4125979"/>
            <a:ext cx="838200" cy="6096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 rot="5400000">
            <a:off x="5669103" y="3850460"/>
            <a:ext cx="284912" cy="225395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5529264" y="2742654"/>
            <a:ext cx="838200" cy="609600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087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Distribute:: </a:t>
            </a:r>
            <a:r>
              <a:rPr lang="en-US" dirty="0" smtClean="0"/>
              <a:t>Angle / At Second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e 2"/>
          <p:cNvSpPr/>
          <p:nvPr/>
        </p:nvSpPr>
        <p:spPr>
          <a:xfrm rot="20747556">
            <a:off x="2439622" y="1097421"/>
            <a:ext cx="4583579" cy="4583579"/>
          </a:xfrm>
          <a:prstGeom prst="pie">
            <a:avLst>
              <a:gd name="adj1" fmla="val 14117487"/>
              <a:gd name="adj2" fmla="val 182248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810000" y="2614508"/>
            <a:ext cx="1814286" cy="1814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9941172">
            <a:off x="3789304" y="4688923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hevron 1"/>
          <p:cNvSpPr/>
          <p:nvPr/>
        </p:nvSpPr>
        <p:spPr>
          <a:xfrm>
            <a:off x="4954370" y="2072303"/>
            <a:ext cx="838200" cy="609600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 rot="16200000">
            <a:off x="1853066" y="1942241"/>
            <a:ext cx="2345819" cy="1475546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 rot="16200000">
            <a:off x="3132024" y="3834234"/>
            <a:ext cx="838200" cy="609600"/>
          </a:xfrm>
          <a:prstGeom prst="chevr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 rot="10800000">
            <a:off x="4983216" y="4327645"/>
            <a:ext cx="1245684" cy="1864204"/>
          </a:xfrm>
          <a:prstGeom prst="chevr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 rot="10800000">
            <a:off x="5503889" y="3752287"/>
            <a:ext cx="838200" cy="609600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 rot="5400000">
            <a:off x="5617420" y="3216185"/>
            <a:ext cx="838200" cy="6096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 rot="5400000">
            <a:off x="5685600" y="3010774"/>
            <a:ext cx="284912" cy="225395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5402058" y="2494412"/>
            <a:ext cx="838200" cy="609600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82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e 2"/>
          <p:cNvSpPr/>
          <p:nvPr/>
        </p:nvSpPr>
        <p:spPr>
          <a:xfrm rot="20747556">
            <a:off x="2439622" y="1097421"/>
            <a:ext cx="4583579" cy="4583579"/>
          </a:xfrm>
          <a:prstGeom prst="pie">
            <a:avLst>
              <a:gd name="adj1" fmla="val 14117487"/>
              <a:gd name="adj2" fmla="val 182248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810000" y="2614508"/>
            <a:ext cx="1814286" cy="1814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9941172">
            <a:off x="2750806" y="4027354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hevron 1"/>
          <p:cNvSpPr/>
          <p:nvPr/>
        </p:nvSpPr>
        <p:spPr>
          <a:xfrm>
            <a:off x="4660940" y="1948362"/>
            <a:ext cx="838200" cy="609600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 rot="16200000">
            <a:off x="1977521" y="1728506"/>
            <a:ext cx="2345819" cy="1475546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 rot="16200000">
            <a:off x="2979494" y="3263700"/>
            <a:ext cx="838200" cy="609600"/>
          </a:xfrm>
          <a:prstGeom prst="chevr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 rot="10800000">
            <a:off x="3557341" y="4466468"/>
            <a:ext cx="1245684" cy="1864204"/>
          </a:xfrm>
          <a:prstGeom prst="chevr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 rot="10800000">
            <a:off x="4750052" y="4456385"/>
            <a:ext cx="838200" cy="609600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 rot="5400000">
            <a:off x="5392306" y="3953970"/>
            <a:ext cx="838200" cy="6096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 rot="5400000">
            <a:off x="5754059" y="3367050"/>
            <a:ext cx="284912" cy="225395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5337235" y="2403925"/>
            <a:ext cx="838200" cy="609600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697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Distribute:: </a:t>
            </a:r>
            <a:r>
              <a:rPr lang="en-US" dirty="0" smtClean="0"/>
              <a:t>Angle / Second </a:t>
            </a:r>
            <a:r>
              <a:rPr lang="en-US" smtClean="0"/>
              <a:t>and Third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02621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e 2"/>
          <p:cNvSpPr/>
          <p:nvPr/>
        </p:nvSpPr>
        <p:spPr>
          <a:xfrm rot="20747556">
            <a:off x="2439622" y="1097421"/>
            <a:ext cx="4583579" cy="4583579"/>
          </a:xfrm>
          <a:prstGeom prst="pie">
            <a:avLst>
              <a:gd name="adj1" fmla="val 14117487"/>
              <a:gd name="adj2" fmla="val 182248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810000" y="2614508"/>
            <a:ext cx="1814286" cy="1814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9941172">
            <a:off x="4641857" y="4684342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hevron 1"/>
          <p:cNvSpPr/>
          <p:nvPr/>
        </p:nvSpPr>
        <p:spPr>
          <a:xfrm>
            <a:off x="4866253" y="2026097"/>
            <a:ext cx="838200" cy="609600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 rot="16200000">
            <a:off x="2601074" y="4420596"/>
            <a:ext cx="2345819" cy="1475546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 rot="16200000">
            <a:off x="3031179" y="3585390"/>
            <a:ext cx="838200" cy="609600"/>
          </a:xfrm>
          <a:prstGeom prst="chevr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 rot="10800000">
            <a:off x="5659563" y="3756211"/>
            <a:ext cx="1245684" cy="1864204"/>
          </a:xfrm>
          <a:prstGeom prst="chevr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 rot="10800000">
            <a:off x="5612506" y="3330626"/>
            <a:ext cx="838200" cy="609600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 rot="5400000">
            <a:off x="5576006" y="2888874"/>
            <a:ext cx="838200" cy="6096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 rot="5400000">
            <a:off x="5589313" y="2806286"/>
            <a:ext cx="284912" cy="225395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5298872" y="2357137"/>
            <a:ext cx="838200" cy="609600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43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e 2"/>
          <p:cNvSpPr/>
          <p:nvPr/>
        </p:nvSpPr>
        <p:spPr>
          <a:xfrm rot="20747556">
            <a:off x="2439622" y="1097421"/>
            <a:ext cx="4583579" cy="4583579"/>
          </a:xfrm>
          <a:prstGeom prst="pie">
            <a:avLst>
              <a:gd name="adj1" fmla="val 14117487"/>
              <a:gd name="adj2" fmla="val 182248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810000" y="2614508"/>
            <a:ext cx="1814286" cy="1814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9941172">
            <a:off x="3792466" y="4689653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hevron 1"/>
          <p:cNvSpPr/>
          <p:nvPr/>
        </p:nvSpPr>
        <p:spPr>
          <a:xfrm>
            <a:off x="4535966" y="1919103"/>
            <a:ext cx="838200" cy="609600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 rot="16200000">
            <a:off x="2247364" y="4157388"/>
            <a:ext cx="2345819" cy="1475546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 rot="16200000">
            <a:off x="3031179" y="3585390"/>
            <a:ext cx="838200" cy="609600"/>
          </a:xfrm>
          <a:prstGeom prst="chevr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 rot="10800000">
            <a:off x="4681074" y="4451496"/>
            <a:ext cx="1245684" cy="1864204"/>
          </a:xfrm>
          <a:prstGeom prst="chevr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 rot="10800000">
            <a:off x="5277229" y="4101130"/>
            <a:ext cx="838200" cy="609600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 rot="5400000">
            <a:off x="5590191" y="3483515"/>
            <a:ext cx="838200" cy="6096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 rot="5400000">
            <a:off x="5692087" y="3029358"/>
            <a:ext cx="284912" cy="225395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5160378" y="2218279"/>
            <a:ext cx="838200" cy="609600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988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83</Words>
  <Application>Microsoft Office PowerPoint</Application>
  <PresentationFormat>On-screen Show (4:3)</PresentationFormat>
  <Paragraphs>12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Office Theme</vt:lpstr>
      <vt:lpstr>Main feature</vt:lpstr>
      <vt:lpstr>Sub feature</vt:lpstr>
      <vt:lpstr>PowerPointLabs Test Cases</vt:lpstr>
      <vt:lpstr>Distribute</vt:lpstr>
      <vt:lpstr>PowerPoint Presentation</vt:lpstr>
      <vt:lpstr>Distribute:: Angle / At Second</vt:lpstr>
      <vt:lpstr>PowerPoint Presentation</vt:lpstr>
      <vt:lpstr>PowerPoint Presentation</vt:lpstr>
      <vt:lpstr>Distribute:: Angle / Second and Third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Fiona Chang</cp:lastModifiedBy>
  <cp:revision>111</cp:revision>
  <dcterms:created xsi:type="dcterms:W3CDTF">2014-01-22T00:01:33Z</dcterms:created>
  <dcterms:modified xsi:type="dcterms:W3CDTF">2016-07-01T02:27:51Z</dcterms:modified>
</cp:coreProperties>
</file>