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8"/>
  </p:notesMasterIdLst>
  <p:sldIdLst>
    <p:sldId id="273" r:id="rId5"/>
    <p:sldId id="274" r:id="rId6"/>
    <p:sldId id="326" r:id="rId7"/>
    <p:sldId id="324" r:id="rId8"/>
    <p:sldId id="321" r:id="rId9"/>
    <p:sldId id="322" r:id="rId10"/>
    <p:sldId id="323" r:id="rId11"/>
    <p:sldId id="325" r:id="rId12"/>
    <p:sldId id="327" r:id="rId13"/>
    <p:sldId id="328" r:id="rId14"/>
    <p:sldId id="329" r:id="rId15"/>
    <p:sldId id="330" r:id="rId16"/>
    <p:sldId id="320" r:id="rId17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C8"/>
    <a:srgbClr val="FFCC00"/>
    <a:srgbClr val="00A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69" autoAdjust="0"/>
  </p:normalViewPr>
  <p:slideViewPr>
    <p:cSldViewPr snapToGrid="0" snapToObjects="1">
      <p:cViewPr varScale="1">
        <p:scale>
          <a:sx n="106" d="100"/>
          <a:sy n="106" d="100"/>
        </p:scale>
        <p:origin x="8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4-7-2018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06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67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117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1531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75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7/4/2018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7/4/2018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7/4/2018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7/4/2018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7/4/2018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7/4/2018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7/4/2018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7/4/2018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7/4/2018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7/4/2018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7/4/2018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7/4/2018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ipster/jhipster-devbox" TargetMode="External"/><Relationship Id="rId2" Type="http://schemas.openxmlformats.org/officeDocument/2006/relationships/hyperlink" Target="https://start.jhipster.tech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docker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projects.spring.io/spring-boot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eactjs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JHIPSTER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sz="1600" dirty="0" err="1" smtClean="0"/>
              <a:t>july</a:t>
            </a:r>
            <a:r>
              <a:rPr lang="nl-NL" sz="1600" dirty="0" smtClean="0"/>
              <a:t> 2018</a:t>
            </a:r>
            <a:br>
              <a:rPr lang="nl-NL" sz="1600" dirty="0" smtClean="0"/>
            </a:br>
            <a:r>
              <a:rPr lang="nl-NL" sz="1600" dirty="0"/>
              <a:t/>
            </a:r>
            <a:br>
              <a:rPr lang="nl-NL" sz="1600" dirty="0"/>
            </a:br>
            <a:r>
              <a:rPr lang="nl-NL" sz="1600" dirty="0" smtClean="0"/>
              <a:t>Nico Klasens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Developer/Team/</a:t>
            </a:r>
            <a:r>
              <a:rPr lang="nl-NL" dirty="0" err="1" smtClean="0"/>
              <a:t>Operation</a:t>
            </a:r>
            <a:r>
              <a:rPr lang="nl-NL" dirty="0" smtClean="0"/>
              <a:t> </a:t>
            </a:r>
            <a:r>
              <a:rPr lang="nl-NL" dirty="0" err="1" smtClean="0"/>
              <a:t>Experience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Focus on excellent </a:t>
            </a:r>
            <a:r>
              <a:rPr lang="nl-NL" dirty="0" err="1" smtClean="0"/>
              <a:t>experience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(</a:t>
            </a:r>
            <a:r>
              <a:rPr lang="nl-NL" dirty="0" err="1" smtClean="0"/>
              <a:t>java</a:t>
            </a:r>
            <a:r>
              <a:rPr lang="nl-NL" dirty="0" smtClean="0"/>
              <a:t>) </a:t>
            </a:r>
            <a:r>
              <a:rPr lang="nl-NL" dirty="0" err="1" smtClean="0"/>
              <a:t>developers</a:t>
            </a:r>
            <a:r>
              <a:rPr lang="nl-NL" dirty="0" smtClean="0"/>
              <a:t>.</a:t>
            </a:r>
          </a:p>
          <a:p>
            <a:pPr lvl="1"/>
            <a:r>
              <a:rPr lang="nl-NL" dirty="0" smtClean="0"/>
              <a:t>No operating system </a:t>
            </a:r>
            <a:r>
              <a:rPr lang="nl-NL" dirty="0" err="1" smtClean="0"/>
              <a:t>preference</a:t>
            </a:r>
            <a:r>
              <a:rPr lang="nl-NL" dirty="0" smtClean="0"/>
              <a:t> (shell </a:t>
            </a:r>
            <a:r>
              <a:rPr lang="nl-NL" dirty="0" err="1" smtClean="0"/>
              <a:t>and</a:t>
            </a:r>
            <a:r>
              <a:rPr lang="nl-NL" dirty="0" smtClean="0"/>
              <a:t> git </a:t>
            </a:r>
            <a:r>
              <a:rPr lang="nl-NL" dirty="0" err="1" smtClean="0"/>
              <a:t>ignore</a:t>
            </a:r>
            <a:r>
              <a:rPr lang="nl-NL" dirty="0" smtClean="0"/>
              <a:t>/</a:t>
            </a:r>
            <a:r>
              <a:rPr lang="nl-NL" dirty="0" err="1" smtClean="0"/>
              <a:t>attributes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No Editor/IDE </a:t>
            </a:r>
            <a:r>
              <a:rPr lang="nl-NL" dirty="0" err="1" smtClean="0"/>
              <a:t>preference</a:t>
            </a:r>
            <a:endParaRPr lang="nl-NL" dirty="0" smtClean="0"/>
          </a:p>
          <a:p>
            <a:pPr lvl="1"/>
            <a:r>
              <a:rPr lang="nl-NL" dirty="0" smtClean="0"/>
              <a:t>Multiple </a:t>
            </a:r>
            <a:r>
              <a:rPr lang="nl-NL" dirty="0" err="1" smtClean="0"/>
              <a:t>ways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install</a:t>
            </a:r>
            <a:endParaRPr lang="nl-NL" dirty="0" smtClean="0"/>
          </a:p>
          <a:p>
            <a:pPr lvl="1"/>
            <a:r>
              <a:rPr lang="nl-NL" dirty="0" smtClean="0"/>
              <a:t>Automation of </a:t>
            </a:r>
            <a:r>
              <a:rPr lang="nl-NL" dirty="0" err="1" smtClean="0"/>
              <a:t>tasks</a:t>
            </a:r>
            <a:endParaRPr lang="nl-NL" dirty="0"/>
          </a:p>
          <a:p>
            <a:pPr lvl="2"/>
            <a:r>
              <a:rPr lang="nl-NL" dirty="0" err="1" smtClean="0"/>
              <a:t>Reload</a:t>
            </a:r>
            <a:r>
              <a:rPr lang="nl-NL" dirty="0" smtClean="0"/>
              <a:t> of </a:t>
            </a:r>
            <a:r>
              <a:rPr lang="nl-NL" dirty="0" err="1" smtClean="0"/>
              <a:t>application</a:t>
            </a:r>
            <a:r>
              <a:rPr lang="nl-NL" dirty="0" smtClean="0"/>
              <a:t>, OS </a:t>
            </a:r>
            <a:r>
              <a:rPr lang="nl-NL" dirty="0" err="1" smtClean="0"/>
              <a:t>Notifications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builds</a:t>
            </a:r>
            <a:r>
              <a:rPr lang="nl-NL" dirty="0" smtClean="0"/>
              <a:t> ready</a:t>
            </a:r>
            <a:endParaRPr lang="nl-NL" dirty="0"/>
          </a:p>
          <a:p>
            <a:pPr lvl="1"/>
            <a:r>
              <a:rPr lang="nl-NL" dirty="0" err="1" smtClean="0"/>
              <a:t>Generation</a:t>
            </a:r>
            <a:r>
              <a:rPr lang="nl-NL" dirty="0" smtClean="0"/>
              <a:t> of common feature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applications</a:t>
            </a:r>
            <a:endParaRPr lang="nl-NL" dirty="0" smtClean="0"/>
          </a:p>
          <a:p>
            <a:pPr lvl="2"/>
            <a:r>
              <a:rPr lang="nl-NL" dirty="0" smtClean="0"/>
              <a:t>Security, Monitoring, </a:t>
            </a:r>
            <a:r>
              <a:rPr lang="nl-NL" dirty="0" err="1" smtClean="0"/>
              <a:t>Logging</a:t>
            </a:r>
            <a:r>
              <a:rPr lang="nl-NL" dirty="0" smtClean="0"/>
              <a:t>, i18n</a:t>
            </a:r>
          </a:p>
          <a:p>
            <a:pPr lvl="1"/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switch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JHipster</a:t>
            </a:r>
            <a:r>
              <a:rPr lang="nl-NL" dirty="0" smtClean="0"/>
              <a:t> </a:t>
            </a:r>
            <a:r>
              <a:rPr lang="nl-NL" dirty="0" err="1" smtClean="0"/>
              <a:t>projects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much</a:t>
            </a:r>
            <a:r>
              <a:rPr lang="nl-NL" dirty="0" smtClean="0"/>
              <a:t> </a:t>
            </a:r>
            <a:r>
              <a:rPr lang="nl-NL" dirty="0" err="1" smtClean="0"/>
              <a:t>knowledge</a:t>
            </a:r>
            <a:r>
              <a:rPr lang="nl-NL" dirty="0" smtClean="0"/>
              <a:t> </a:t>
            </a:r>
            <a:r>
              <a:rPr lang="nl-NL" dirty="0" err="1" smtClean="0"/>
              <a:t>required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play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complex </a:t>
            </a:r>
            <a:r>
              <a:rPr lang="nl-NL" dirty="0" err="1" smtClean="0"/>
              <a:t>technologies</a:t>
            </a:r>
            <a:endParaRPr lang="nl-NL" dirty="0" smtClean="0"/>
          </a:p>
          <a:p>
            <a:pPr lvl="1"/>
            <a:r>
              <a:rPr lang="nl-NL" dirty="0" err="1" smtClean="0"/>
              <a:t>Generated</a:t>
            </a:r>
            <a:r>
              <a:rPr lang="nl-NL" dirty="0" smtClean="0"/>
              <a:t> code has 75% test </a:t>
            </a:r>
            <a:r>
              <a:rPr lang="nl-NL" dirty="0" err="1" smtClean="0"/>
              <a:t>coverage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shows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write</a:t>
            </a:r>
            <a:r>
              <a:rPr lang="nl-NL" dirty="0" smtClean="0"/>
              <a:t> tests</a:t>
            </a:r>
          </a:p>
          <a:p>
            <a:pPr lvl="1"/>
            <a:r>
              <a:rPr lang="nl-NL" dirty="0" err="1" smtClean="0"/>
              <a:t>Generated</a:t>
            </a:r>
            <a:r>
              <a:rPr lang="nl-NL" dirty="0" smtClean="0"/>
              <a:t> code is </a:t>
            </a:r>
            <a:r>
              <a:rPr lang="nl-NL" dirty="0" err="1" smtClean="0"/>
              <a:t>inspiration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frameworks</a:t>
            </a:r>
            <a:endParaRPr lang="nl-NL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lot of good </a:t>
            </a:r>
            <a:r>
              <a:rPr lang="en-US" dirty="0" err="1"/>
              <a:t>practises</a:t>
            </a:r>
            <a:r>
              <a:rPr lang="en-US" dirty="0"/>
              <a:t> </a:t>
            </a:r>
            <a:r>
              <a:rPr lang="en-US" dirty="0" smtClean="0"/>
              <a:t>are put in place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08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Things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know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JHipster</a:t>
            </a:r>
            <a:r>
              <a:rPr lang="nl-NL" dirty="0" smtClean="0"/>
              <a:t> </a:t>
            </a:r>
            <a:r>
              <a:rPr lang="nl-NL" dirty="0" err="1" smtClean="0"/>
              <a:t>generates</a:t>
            </a:r>
            <a:r>
              <a:rPr lang="nl-NL" dirty="0" smtClean="0"/>
              <a:t> a professional </a:t>
            </a:r>
            <a:r>
              <a:rPr lang="nl-NL" dirty="0" err="1" smtClean="0"/>
              <a:t>production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endParaRPr lang="nl-NL" dirty="0"/>
          </a:p>
          <a:p>
            <a:pPr lvl="1"/>
            <a:r>
              <a:rPr lang="nl-NL" dirty="0" smtClean="0"/>
              <a:t>It is a </a:t>
            </a:r>
            <a:r>
              <a:rPr lang="nl-NL" dirty="0" err="1" smtClean="0"/>
              <a:t>starting</a:t>
            </a:r>
            <a:r>
              <a:rPr lang="nl-NL" dirty="0" smtClean="0"/>
              <a:t> point</a:t>
            </a:r>
          </a:p>
          <a:p>
            <a:pPr lvl="1"/>
            <a:r>
              <a:rPr lang="nl-NL" dirty="0" smtClean="0"/>
              <a:t>It </a:t>
            </a:r>
            <a:r>
              <a:rPr lang="nl-NL" dirty="0" err="1" smtClean="0"/>
              <a:t>will</a:t>
            </a:r>
            <a:r>
              <a:rPr lang="nl-NL" dirty="0" smtClean="0"/>
              <a:t> help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new features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do </a:t>
            </a:r>
            <a:r>
              <a:rPr lang="nl-NL" dirty="0" err="1" smtClean="0"/>
              <a:t>not</a:t>
            </a:r>
            <a:r>
              <a:rPr lang="nl-NL" dirty="0" smtClean="0"/>
              <a:t> break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structure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mind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extend</a:t>
            </a:r>
            <a:r>
              <a:rPr lang="nl-NL" dirty="0" smtClean="0"/>
              <a:t>/change </a:t>
            </a:r>
            <a:r>
              <a:rPr lang="nl-NL" dirty="0" err="1" smtClean="0"/>
              <a:t>the</a:t>
            </a:r>
            <a:r>
              <a:rPr lang="nl-NL" dirty="0" smtClean="0"/>
              <a:t> sources</a:t>
            </a:r>
          </a:p>
          <a:p>
            <a:pPr lvl="1"/>
            <a:r>
              <a:rPr lang="nl-NL" dirty="0" smtClean="0"/>
              <a:t>It </a:t>
            </a:r>
            <a:r>
              <a:rPr lang="nl-NL" dirty="0" err="1" smtClean="0"/>
              <a:t>generates</a:t>
            </a:r>
            <a:r>
              <a:rPr lang="nl-NL" dirty="0" smtClean="0"/>
              <a:t> a lot of </a:t>
            </a:r>
            <a:r>
              <a:rPr lang="nl-NL" dirty="0" err="1" smtClean="0"/>
              <a:t>duplications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would</a:t>
            </a:r>
            <a:r>
              <a:rPr lang="nl-NL" dirty="0" smtClean="0"/>
              <a:t> have </a:t>
            </a:r>
            <a:r>
              <a:rPr lang="nl-NL" dirty="0" err="1" smtClean="0"/>
              <a:t>implement</a:t>
            </a:r>
            <a:r>
              <a:rPr lang="nl-NL" dirty="0" smtClean="0"/>
              <a:t> </a:t>
            </a:r>
            <a:r>
              <a:rPr lang="nl-NL" dirty="0" err="1" smtClean="0"/>
              <a:t>differently</a:t>
            </a:r>
            <a:r>
              <a:rPr lang="nl-NL" dirty="0" smtClean="0"/>
              <a:t> </a:t>
            </a:r>
            <a:r>
              <a:rPr lang="nl-NL" dirty="0" err="1" smtClean="0"/>
              <a:t>yourself</a:t>
            </a:r>
            <a:endParaRPr lang="nl-NL" dirty="0" smtClean="0"/>
          </a:p>
          <a:p>
            <a:pPr lvl="1"/>
            <a:r>
              <a:rPr lang="nl-NL" dirty="0" smtClean="0"/>
              <a:t>CRUD </a:t>
            </a:r>
            <a:r>
              <a:rPr lang="nl-NL" dirty="0" err="1" smtClean="0"/>
              <a:t>screens</a:t>
            </a:r>
            <a:r>
              <a:rPr lang="nl-NL" dirty="0" smtClean="0"/>
              <a:t> WILL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refactored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another</a:t>
            </a:r>
            <a:r>
              <a:rPr lang="nl-NL" dirty="0" smtClean="0"/>
              <a:t> UX-flow</a:t>
            </a:r>
          </a:p>
          <a:p>
            <a:pPr lvl="1"/>
            <a:r>
              <a:rPr lang="nl-NL" dirty="0" smtClean="0"/>
              <a:t>Administration </a:t>
            </a:r>
            <a:r>
              <a:rPr lang="nl-NL" dirty="0" err="1" smtClean="0"/>
              <a:t>probably</a:t>
            </a:r>
            <a:r>
              <a:rPr lang="nl-NL" dirty="0" smtClean="0"/>
              <a:t> moves </a:t>
            </a:r>
            <a:r>
              <a:rPr lang="nl-NL" dirty="0" err="1" smtClean="0"/>
              <a:t>to</a:t>
            </a:r>
            <a:r>
              <a:rPr lang="nl-NL" dirty="0" smtClean="0"/>
              <a:t> a </a:t>
            </a:r>
            <a:r>
              <a:rPr lang="nl-NL" dirty="0" err="1" smtClean="0"/>
              <a:t>seperate</a:t>
            </a:r>
            <a:r>
              <a:rPr lang="nl-NL" dirty="0" smtClean="0"/>
              <a:t> </a:t>
            </a:r>
            <a:r>
              <a:rPr lang="nl-NL" dirty="0" err="1" smtClean="0"/>
              <a:t>ops</a:t>
            </a:r>
            <a:r>
              <a:rPr lang="nl-NL" dirty="0" smtClean="0"/>
              <a:t> </a:t>
            </a:r>
            <a:r>
              <a:rPr lang="nl-NL" dirty="0" err="1" smtClean="0"/>
              <a:t>frontend</a:t>
            </a:r>
            <a:endParaRPr lang="nl-NL" dirty="0" smtClean="0"/>
          </a:p>
          <a:p>
            <a:r>
              <a:rPr lang="nl-NL" dirty="0" err="1" smtClean="0"/>
              <a:t>There</a:t>
            </a:r>
            <a:r>
              <a:rPr lang="nl-NL" dirty="0" smtClean="0"/>
              <a:t> are </a:t>
            </a:r>
            <a:r>
              <a:rPr lang="nl-NL" dirty="0" err="1" smtClean="0"/>
              <a:t>decisions</a:t>
            </a:r>
            <a:r>
              <a:rPr lang="nl-NL" dirty="0" smtClean="0"/>
              <a:t> made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architecture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agree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r>
              <a:rPr lang="nl-NL" dirty="0" err="1" smtClean="0"/>
              <a:t>Experienced</a:t>
            </a:r>
            <a:r>
              <a:rPr lang="nl-NL" dirty="0" smtClean="0"/>
              <a:t> spring-boot/</a:t>
            </a:r>
            <a:r>
              <a:rPr lang="nl-NL" dirty="0" err="1" smtClean="0"/>
              <a:t>angular</a:t>
            </a:r>
            <a:r>
              <a:rPr lang="nl-NL" dirty="0" smtClean="0"/>
              <a:t>/</a:t>
            </a:r>
            <a:r>
              <a:rPr lang="nl-NL" dirty="0" err="1" smtClean="0"/>
              <a:t>react</a:t>
            </a:r>
            <a:r>
              <a:rPr lang="nl-NL" dirty="0" smtClean="0"/>
              <a:t> </a:t>
            </a:r>
            <a:r>
              <a:rPr lang="nl-NL" dirty="0" err="1" smtClean="0"/>
              <a:t>developers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productive</a:t>
            </a:r>
            <a:endParaRPr lang="nl-NL" dirty="0"/>
          </a:p>
          <a:p>
            <a:r>
              <a:rPr lang="nl-NL" dirty="0" err="1" smtClean="0"/>
              <a:t>Inexperienced</a:t>
            </a:r>
            <a:r>
              <a:rPr lang="nl-NL" dirty="0" smtClean="0"/>
              <a:t> </a:t>
            </a:r>
            <a:r>
              <a:rPr lang="nl-NL" dirty="0"/>
              <a:t>spring-boot/</a:t>
            </a:r>
            <a:r>
              <a:rPr lang="nl-NL" dirty="0" err="1"/>
              <a:t>angular</a:t>
            </a:r>
            <a:r>
              <a:rPr lang="nl-NL" dirty="0"/>
              <a:t>/</a:t>
            </a:r>
            <a:r>
              <a:rPr lang="nl-NL" dirty="0" err="1"/>
              <a:t>react</a:t>
            </a:r>
            <a:r>
              <a:rPr lang="nl-NL" dirty="0"/>
              <a:t> </a:t>
            </a:r>
            <a:r>
              <a:rPr lang="nl-NL" dirty="0" err="1"/>
              <a:t>developers</a:t>
            </a:r>
            <a:r>
              <a:rPr lang="nl-NL" dirty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break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r>
              <a:rPr lang="nl-NL" dirty="0" smtClean="0"/>
              <a:t> in </a:t>
            </a:r>
            <a:r>
              <a:rPr lang="nl-NL" dirty="0" err="1" smtClean="0"/>
              <a:t>ways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are hard </a:t>
            </a:r>
            <a:r>
              <a:rPr lang="nl-NL" dirty="0" err="1" smtClean="0"/>
              <a:t>to</a:t>
            </a:r>
            <a:r>
              <a:rPr lang="nl-NL" dirty="0" smtClean="0"/>
              <a:t> debug</a:t>
            </a:r>
          </a:p>
          <a:p>
            <a:r>
              <a:rPr lang="nl-NL" dirty="0" err="1" smtClean="0"/>
              <a:t>JHipster</a:t>
            </a:r>
            <a:r>
              <a:rPr lang="nl-NL" dirty="0" smtClean="0"/>
              <a:t> is a full-stack </a:t>
            </a:r>
            <a:r>
              <a:rPr lang="nl-NL" dirty="0" err="1" smtClean="0"/>
              <a:t>generation</a:t>
            </a:r>
            <a:r>
              <a:rPr lang="nl-NL" dirty="0" smtClean="0"/>
              <a:t>.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. Spring-boot, </a:t>
            </a:r>
            <a:r>
              <a:rPr lang="nl-NL" dirty="0" err="1" smtClean="0"/>
              <a:t>Angular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React</a:t>
            </a:r>
            <a:r>
              <a:rPr lang="nl-NL" dirty="0" smtClean="0"/>
              <a:t> have </a:t>
            </a:r>
            <a:r>
              <a:rPr lang="nl-NL" dirty="0" err="1" smtClean="0"/>
              <a:t>their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dirty="0" err="1" smtClean="0"/>
              <a:t>generation</a:t>
            </a:r>
            <a:r>
              <a:rPr lang="nl-NL" dirty="0" smtClean="0"/>
              <a:t> tools.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7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Installation types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 err="1">
                <a:hlinkClick r:id="rId2"/>
              </a:rPr>
              <a:t>JHipster</a:t>
            </a:r>
            <a:r>
              <a:rPr lang="en-US" u="sng" dirty="0">
                <a:hlinkClick r:id="rId2"/>
              </a:rPr>
              <a:t> Online</a:t>
            </a:r>
            <a:r>
              <a:rPr lang="en-US" dirty="0"/>
              <a:t> is a simple way to generate an application without installing </a:t>
            </a:r>
            <a:r>
              <a:rPr lang="en-US" dirty="0" err="1"/>
              <a:t>JHipster</a:t>
            </a:r>
            <a:r>
              <a:rPr lang="en-US" dirty="0"/>
              <a:t> in the first place</a:t>
            </a:r>
            <a:r>
              <a:rPr lang="en-US" dirty="0" smtClean="0"/>
              <a:t>. </a:t>
            </a:r>
            <a:r>
              <a:rPr lang="en-US" dirty="0"/>
              <a:t>(require java, node and </a:t>
            </a:r>
            <a:r>
              <a:rPr lang="en-US" dirty="0" smtClean="0"/>
              <a:t>yarn to run)</a:t>
            </a:r>
            <a:endParaRPr lang="nl-NL" dirty="0"/>
          </a:p>
          <a:p>
            <a:pPr lvl="0"/>
            <a:r>
              <a:rPr lang="en-US" dirty="0"/>
              <a:t>“Local installation with Yarn” is the classical way of working with </a:t>
            </a:r>
            <a:r>
              <a:rPr lang="en-US" dirty="0" err="1"/>
              <a:t>JHipster</a:t>
            </a:r>
            <a:r>
              <a:rPr lang="en-US" dirty="0"/>
              <a:t>. Everything is installed on your machine, which can be a little complex to set up, but that’s how most people usually work</a:t>
            </a:r>
            <a:r>
              <a:rPr lang="en-US" dirty="0" smtClean="0"/>
              <a:t>.</a:t>
            </a:r>
            <a:endParaRPr lang="nl-NL" dirty="0"/>
          </a:p>
          <a:p>
            <a:pPr lvl="0"/>
            <a:r>
              <a:rPr lang="nl-NL" dirty="0"/>
              <a:t> </a:t>
            </a:r>
            <a:r>
              <a:rPr lang="en-US" dirty="0"/>
              <a:t>“Installation with a package manager” is only available for Mac OS X and Windows. This is a very simple installation method, if you use a package </a:t>
            </a:r>
            <a:r>
              <a:rPr lang="en-US" dirty="0" smtClean="0"/>
              <a:t>manager. (require brew or chocolatey)</a:t>
            </a:r>
            <a:endParaRPr lang="nl-NL" dirty="0"/>
          </a:p>
          <a:p>
            <a:pPr lvl="0"/>
            <a:r>
              <a:rPr lang="en-US" dirty="0"/>
              <a:t>The Vagrant-based “</a:t>
            </a:r>
            <a:r>
              <a:rPr lang="en-US" u="sng" dirty="0">
                <a:hlinkClick r:id="rId3"/>
              </a:rPr>
              <a:t>development box</a:t>
            </a:r>
            <a:r>
              <a:rPr lang="en-US" dirty="0"/>
              <a:t>”, with all tools already set up in a Ubuntu-based virtual machine</a:t>
            </a:r>
            <a:r>
              <a:rPr lang="en-US" dirty="0" smtClean="0"/>
              <a:t>. (require </a:t>
            </a:r>
            <a:r>
              <a:rPr lang="en-US" dirty="0" err="1" smtClean="0"/>
              <a:t>Virtualbox</a:t>
            </a:r>
            <a:r>
              <a:rPr lang="en-US" dirty="0" smtClean="0"/>
              <a:t> and Vagrant)</a:t>
            </a:r>
            <a:endParaRPr lang="nl-NL" dirty="0"/>
          </a:p>
          <a:p>
            <a:pPr lvl="0"/>
            <a:r>
              <a:rPr lang="en-US" dirty="0"/>
              <a:t>The “</a:t>
            </a:r>
            <a:r>
              <a:rPr lang="en-US" u="sng" dirty="0">
                <a:hlinkClick r:id="rId4"/>
              </a:rPr>
              <a:t>Docker</a:t>
            </a:r>
            <a:r>
              <a:rPr lang="en-US" dirty="0"/>
              <a:t>” container, which brings you a lightweight container with </a:t>
            </a:r>
            <a:r>
              <a:rPr lang="en-US" dirty="0" err="1"/>
              <a:t>JHipster</a:t>
            </a:r>
            <a:r>
              <a:rPr lang="en-US" dirty="0"/>
              <a:t> installed.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09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Let’s</a:t>
            </a:r>
            <a:r>
              <a:rPr lang="nl-NL" dirty="0" smtClean="0"/>
              <a:t> </a:t>
            </a:r>
            <a:r>
              <a:rPr lang="nl-NL" dirty="0" err="1" smtClean="0"/>
              <a:t>generate</a:t>
            </a:r>
            <a:r>
              <a:rPr lang="nl-NL" dirty="0" smtClean="0"/>
              <a:t> a </a:t>
            </a:r>
            <a:r>
              <a:rPr lang="nl-NL" dirty="0" err="1" smtClean="0"/>
              <a:t>space</a:t>
            </a:r>
            <a:r>
              <a:rPr lang="nl-NL" dirty="0" smtClean="0"/>
              <a:t> </a:t>
            </a:r>
            <a:r>
              <a:rPr lang="nl-NL" dirty="0" err="1" smtClean="0"/>
              <a:t>craft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1127185" y="3393057"/>
            <a:ext cx="168155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4000" dirty="0" err="1" smtClean="0"/>
              <a:t>Thanks</a:t>
            </a:r>
            <a:endParaRPr lang="nl-NL" sz="4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003" y="1418400"/>
            <a:ext cx="739439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2400" dirty="0"/>
              <a:t>https://github.com/AMIS-Services/SIG-JHipster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8300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 smtClean="0"/>
          </a:p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Jhipster</a:t>
            </a:r>
            <a:endParaRPr lang="nl-NL" dirty="0" smtClean="0"/>
          </a:p>
          <a:p>
            <a:r>
              <a:rPr lang="nl-NL" dirty="0" smtClean="0"/>
              <a:t>My opinion</a:t>
            </a:r>
            <a:endParaRPr lang="nl-NL" dirty="0"/>
          </a:p>
          <a:p>
            <a:r>
              <a:rPr lang="nl-NL" dirty="0" smtClean="0"/>
              <a:t>Workshop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25" y="3088350"/>
            <a:ext cx="73056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Who</a:t>
            </a:r>
            <a:r>
              <a:rPr lang="nl-NL" dirty="0" smtClean="0"/>
              <a:t> </a:t>
            </a:r>
            <a:r>
              <a:rPr lang="nl-NL" dirty="0" err="1" smtClean="0"/>
              <a:t>am</a:t>
            </a:r>
            <a:r>
              <a:rPr lang="nl-NL" dirty="0" smtClean="0"/>
              <a:t> I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Amis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almost</a:t>
            </a:r>
            <a:r>
              <a:rPr lang="nl-NL" dirty="0" smtClean="0"/>
              <a:t> 1 </a:t>
            </a:r>
            <a:r>
              <a:rPr lang="nl-NL" dirty="0" err="1" smtClean="0"/>
              <a:t>year</a:t>
            </a:r>
            <a:r>
              <a:rPr lang="nl-NL" dirty="0"/>
              <a:t> </a:t>
            </a:r>
            <a:r>
              <a:rPr lang="nl-NL" dirty="0" smtClean="0"/>
              <a:t>in </a:t>
            </a:r>
            <a:r>
              <a:rPr lang="nl-NL" dirty="0" err="1" smtClean="0"/>
              <a:t>the</a:t>
            </a:r>
            <a:r>
              <a:rPr lang="nl-NL" dirty="0" smtClean="0"/>
              <a:t> UI </a:t>
            </a:r>
            <a:r>
              <a:rPr lang="nl-NL" dirty="0" err="1" smtClean="0"/>
              <a:t>practice</a:t>
            </a:r>
            <a:endParaRPr lang="nl-NL" dirty="0"/>
          </a:p>
          <a:p>
            <a:pPr lvl="1"/>
            <a:r>
              <a:rPr lang="nl-NL" dirty="0" smtClean="0"/>
              <a:t>We </a:t>
            </a:r>
            <a:r>
              <a:rPr lang="nl-NL" dirty="0" err="1" smtClean="0"/>
              <a:t>develop</a:t>
            </a:r>
            <a:r>
              <a:rPr lang="nl-NL" dirty="0" smtClean="0"/>
              <a:t> in </a:t>
            </a:r>
            <a:r>
              <a:rPr lang="nl-NL" dirty="0" err="1" smtClean="0"/>
              <a:t>Angular</a:t>
            </a:r>
            <a:r>
              <a:rPr lang="nl-NL" dirty="0" smtClean="0"/>
              <a:t>, </a:t>
            </a:r>
            <a:r>
              <a:rPr lang="nl-NL" dirty="0" err="1" smtClean="0"/>
              <a:t>React</a:t>
            </a:r>
            <a:r>
              <a:rPr lang="nl-NL" dirty="0" smtClean="0"/>
              <a:t>, Oracle-JET, ADF</a:t>
            </a:r>
          </a:p>
          <a:p>
            <a:pPr marL="180000" lvl="1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Full stack ?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Java </a:t>
            </a:r>
            <a:r>
              <a:rPr lang="nl-NL" dirty="0" err="1" smtClean="0"/>
              <a:t>for</a:t>
            </a:r>
            <a:r>
              <a:rPr lang="nl-NL" dirty="0" smtClean="0"/>
              <a:t> 21 </a:t>
            </a:r>
            <a:r>
              <a:rPr lang="nl-NL" dirty="0" err="1" smtClean="0"/>
              <a:t>years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started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r>
              <a:rPr lang="nl-NL" dirty="0" smtClean="0"/>
              <a:t> 1.0</a:t>
            </a:r>
          </a:p>
          <a:p>
            <a:r>
              <a:rPr lang="nl-NL" dirty="0" err="1" smtClean="0"/>
              <a:t>Written</a:t>
            </a:r>
            <a:r>
              <a:rPr lang="nl-NL" dirty="0" smtClean="0"/>
              <a:t> </a:t>
            </a:r>
            <a:r>
              <a:rPr lang="nl-NL" dirty="0" err="1" smtClean="0"/>
              <a:t>production</a:t>
            </a:r>
            <a:r>
              <a:rPr lang="nl-NL" dirty="0" smtClean="0"/>
              <a:t> </a:t>
            </a:r>
            <a:r>
              <a:rPr lang="nl-NL" dirty="0" err="1" smtClean="0"/>
              <a:t>applications</a:t>
            </a:r>
            <a:r>
              <a:rPr lang="nl-NL" dirty="0" smtClean="0"/>
              <a:t> in </a:t>
            </a:r>
            <a:r>
              <a:rPr lang="nl-NL" dirty="0"/>
              <a:t>C++, </a:t>
            </a:r>
            <a:r>
              <a:rPr lang="nl-NL" dirty="0" err="1"/>
              <a:t>ECMAscript</a:t>
            </a:r>
            <a:r>
              <a:rPr lang="nl-NL" dirty="0"/>
              <a:t>, Erlang, </a:t>
            </a:r>
            <a:r>
              <a:rPr lang="nl-NL" dirty="0" err="1"/>
              <a:t>Groovy</a:t>
            </a:r>
            <a:r>
              <a:rPr lang="nl-NL" dirty="0"/>
              <a:t>, </a:t>
            </a:r>
            <a:r>
              <a:rPr lang="nl-NL" dirty="0" smtClean="0"/>
              <a:t>PHP, Python, Ruby, Scala</a:t>
            </a:r>
          </a:p>
          <a:p>
            <a:r>
              <a:rPr lang="nl-NL" dirty="0" err="1" smtClean="0"/>
              <a:t>Used</a:t>
            </a:r>
            <a:r>
              <a:rPr lang="nl-NL" dirty="0" smtClean="0"/>
              <a:t> / </a:t>
            </a:r>
            <a:r>
              <a:rPr lang="nl-NL" dirty="0" err="1" smtClean="0"/>
              <a:t>Supported</a:t>
            </a:r>
            <a:r>
              <a:rPr lang="nl-NL" dirty="0" smtClean="0"/>
              <a:t> </a:t>
            </a:r>
            <a:r>
              <a:rPr lang="nl-NL" dirty="0" err="1" smtClean="0"/>
              <a:t>several</a:t>
            </a:r>
            <a:r>
              <a:rPr lang="nl-NL" dirty="0" smtClean="0"/>
              <a:t> data stores: </a:t>
            </a:r>
            <a:r>
              <a:rPr lang="nl-NL" dirty="0" err="1" smtClean="0"/>
              <a:t>Relational</a:t>
            </a:r>
            <a:r>
              <a:rPr lang="nl-NL" dirty="0" smtClean="0"/>
              <a:t> DB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replication</a:t>
            </a:r>
            <a:r>
              <a:rPr lang="nl-NL" dirty="0" smtClean="0"/>
              <a:t>, </a:t>
            </a:r>
            <a:r>
              <a:rPr lang="nl-NL" dirty="0" err="1" smtClean="0"/>
              <a:t>Sharded</a:t>
            </a:r>
            <a:r>
              <a:rPr lang="nl-NL" dirty="0" smtClean="0"/>
              <a:t> </a:t>
            </a:r>
            <a:r>
              <a:rPr lang="nl-NL" dirty="0" err="1" smtClean="0"/>
              <a:t>MongoDB</a:t>
            </a:r>
            <a:r>
              <a:rPr lang="nl-NL" dirty="0" smtClean="0"/>
              <a:t>, </a:t>
            </a:r>
            <a:r>
              <a:rPr lang="nl-NL" dirty="0" err="1" smtClean="0"/>
              <a:t>Riak</a:t>
            </a:r>
            <a:r>
              <a:rPr lang="nl-NL" dirty="0" smtClean="0"/>
              <a:t>, </a:t>
            </a:r>
            <a:r>
              <a:rPr lang="nl-NL" dirty="0" err="1" smtClean="0"/>
              <a:t>ElasticSearch</a:t>
            </a:r>
            <a:r>
              <a:rPr lang="nl-NL" dirty="0" smtClean="0"/>
              <a:t>, </a:t>
            </a:r>
            <a:r>
              <a:rPr lang="nl-NL" dirty="0" err="1" smtClean="0"/>
              <a:t>Redis</a:t>
            </a:r>
            <a:r>
              <a:rPr lang="nl-NL" dirty="0" smtClean="0"/>
              <a:t>, </a:t>
            </a:r>
            <a:r>
              <a:rPr lang="nl-NL" dirty="0" err="1" smtClean="0"/>
              <a:t>Memcached</a:t>
            </a:r>
            <a:r>
              <a:rPr lang="nl-NL" dirty="0" smtClean="0"/>
              <a:t>.</a:t>
            </a:r>
          </a:p>
          <a:p>
            <a:r>
              <a:rPr lang="nl-NL" dirty="0" smtClean="0"/>
              <a:t>Test Automation tools </a:t>
            </a:r>
            <a:r>
              <a:rPr lang="nl-NL" dirty="0" err="1" smtClean="0"/>
              <a:t>for</a:t>
            </a:r>
            <a:r>
              <a:rPr lang="nl-NL" dirty="0" smtClean="0"/>
              <a:t> Android, iOS, Web </a:t>
            </a:r>
            <a:r>
              <a:rPr lang="nl-NL" dirty="0" err="1" smtClean="0"/>
              <a:t>client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Server apps</a:t>
            </a:r>
          </a:p>
          <a:p>
            <a:r>
              <a:rPr lang="nl-NL" dirty="0" err="1" smtClean="0"/>
              <a:t>Deployments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ansible</a:t>
            </a:r>
            <a:r>
              <a:rPr lang="nl-NL" dirty="0" smtClean="0"/>
              <a:t>, </a:t>
            </a:r>
            <a:r>
              <a:rPr lang="nl-NL" dirty="0"/>
              <a:t>chef, </a:t>
            </a:r>
            <a:r>
              <a:rPr lang="nl-NL" dirty="0" err="1" smtClean="0"/>
              <a:t>puppet</a:t>
            </a:r>
            <a:r>
              <a:rPr lang="nl-NL" dirty="0"/>
              <a:t>, </a:t>
            </a:r>
            <a:r>
              <a:rPr lang="nl-NL" dirty="0" err="1" smtClean="0"/>
              <a:t>docker</a:t>
            </a:r>
            <a:endParaRPr lang="nl-NL" dirty="0"/>
          </a:p>
          <a:p>
            <a:r>
              <a:rPr lang="nl-NL" dirty="0" err="1" smtClean="0"/>
              <a:t>Used</a:t>
            </a:r>
            <a:r>
              <a:rPr lang="nl-NL" dirty="0" smtClean="0"/>
              <a:t> LXC (</a:t>
            </a:r>
            <a:r>
              <a:rPr lang="nl-NL" dirty="0" err="1" smtClean="0"/>
              <a:t>linux</a:t>
            </a:r>
            <a:r>
              <a:rPr lang="nl-NL" dirty="0" smtClean="0"/>
              <a:t> containers) </a:t>
            </a:r>
            <a:r>
              <a:rPr lang="nl-NL" dirty="0" err="1" smtClean="0"/>
              <a:t>before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utilize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hardware</a:t>
            </a:r>
          </a:p>
          <a:p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/>
              <a:t>BGP (Border Gateway Protocol</a:t>
            </a:r>
            <a:r>
              <a:rPr lang="nl-NL" dirty="0" smtClean="0"/>
              <a:t>) </a:t>
            </a:r>
            <a:r>
              <a:rPr lang="nl-NL" dirty="0" err="1" smtClean="0"/>
              <a:t>to</a:t>
            </a:r>
            <a:r>
              <a:rPr lang="nl-NL" dirty="0" smtClean="0"/>
              <a:t> handle DDoS attacks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72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WHAT IS JHIPSTER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JHipster</a:t>
            </a:r>
            <a:r>
              <a:rPr lang="en-US" dirty="0"/>
              <a:t> is a development platform to generate, develop and deploy </a:t>
            </a:r>
            <a:r>
              <a:rPr lang="en-US" dirty="0">
                <a:hlinkClick r:id="rId2"/>
              </a:rPr>
              <a:t>Spring Boot</a:t>
            </a:r>
            <a:r>
              <a:rPr lang="en-US" dirty="0"/>
              <a:t> + </a:t>
            </a:r>
            <a:r>
              <a:rPr lang="en-US" dirty="0">
                <a:hlinkClick r:id="rId3"/>
              </a:rPr>
              <a:t>Angular</a:t>
            </a:r>
            <a:r>
              <a:rPr lang="en-US" dirty="0"/>
              <a:t>/</a:t>
            </a:r>
            <a:r>
              <a:rPr lang="en-US" dirty="0">
                <a:hlinkClick r:id="rId4"/>
              </a:rPr>
              <a:t>React</a:t>
            </a:r>
            <a:r>
              <a:rPr lang="en-US" dirty="0"/>
              <a:t> Web applications and Spring </a:t>
            </a:r>
            <a:r>
              <a:rPr lang="en-US" dirty="0" err="1"/>
              <a:t>microservices</a:t>
            </a:r>
            <a:r>
              <a:rPr lang="en-US" dirty="0"/>
              <a:t>. 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Our goal is to generate for you a complete and modern Web app or </a:t>
            </a:r>
            <a:r>
              <a:rPr lang="en-US" dirty="0" err="1"/>
              <a:t>microservice</a:t>
            </a:r>
            <a:r>
              <a:rPr lang="en-US" dirty="0"/>
              <a:t> architecture, unifying:</a:t>
            </a:r>
          </a:p>
          <a:p>
            <a:r>
              <a:rPr lang="en-US" dirty="0"/>
              <a:t>A high-performance and robust Java stack on the server side with Spring Boot</a:t>
            </a:r>
          </a:p>
          <a:p>
            <a:r>
              <a:rPr lang="en-US" dirty="0"/>
              <a:t>A sleek, modern, mobile-first front-end with Angular, React and Bootstrap</a:t>
            </a:r>
          </a:p>
          <a:p>
            <a:r>
              <a:rPr lang="en-US" dirty="0"/>
              <a:t>A robust </a:t>
            </a:r>
            <a:r>
              <a:rPr lang="en-US" dirty="0" err="1"/>
              <a:t>microservice</a:t>
            </a:r>
            <a:r>
              <a:rPr lang="en-US" dirty="0"/>
              <a:t> architecture with the </a:t>
            </a:r>
            <a:r>
              <a:rPr lang="en-US" dirty="0" err="1"/>
              <a:t>JHipster</a:t>
            </a:r>
            <a:r>
              <a:rPr lang="en-US" dirty="0"/>
              <a:t> Registry, Netflix OSS, the ELK stack and Docker</a:t>
            </a:r>
          </a:p>
          <a:p>
            <a:r>
              <a:rPr lang="en-US" dirty="0"/>
              <a:t>A powerful workflow to build your application with Yeoman, </a:t>
            </a:r>
            <a:r>
              <a:rPr lang="en-US" dirty="0" err="1"/>
              <a:t>Webpack</a:t>
            </a:r>
            <a:r>
              <a:rPr lang="en-US" dirty="0"/>
              <a:t> and Maven/</a:t>
            </a:r>
            <a:r>
              <a:rPr lang="en-US" dirty="0" err="1"/>
              <a:t>Gradle</a:t>
            </a:r>
            <a:endParaRPr lang="en-US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36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CLIENT OPTIONS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725" y="1164910"/>
            <a:ext cx="6623050" cy="332326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0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SERVER SIDE OPTIONS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99" y="936000"/>
            <a:ext cx="4884617" cy="40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DEPLOYMENT </a:t>
            </a:r>
            <a:r>
              <a:rPr lang="nl-NL" dirty="0" err="1" smtClean="0"/>
              <a:t>Ci</a:t>
            </a:r>
            <a:r>
              <a:rPr lang="nl-NL" dirty="0" smtClean="0"/>
              <a:t>/CD OPTIONS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00" y="867987"/>
            <a:ext cx="7296167" cy="25102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00" y="3292762"/>
            <a:ext cx="6252008" cy="156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47197" cy="498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8400" y="892800"/>
            <a:ext cx="2080800" cy="360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 err="1" smtClean="0"/>
              <a:t>You</a:t>
            </a:r>
            <a:r>
              <a:rPr lang="nl-NL" sz="1300" dirty="0" smtClean="0"/>
              <a:t> </a:t>
            </a:r>
            <a:r>
              <a:rPr lang="nl-NL" sz="1300" dirty="0" err="1" smtClean="0"/>
              <a:t>need</a:t>
            </a:r>
            <a:r>
              <a:rPr lang="nl-NL" sz="1300" dirty="0" smtClean="0"/>
              <a:t>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be</a:t>
            </a:r>
            <a:r>
              <a:rPr lang="nl-NL" sz="1300" dirty="0" smtClean="0"/>
              <a:t> </a:t>
            </a:r>
            <a:r>
              <a:rPr lang="nl-NL" sz="1300" dirty="0" err="1" smtClean="0"/>
              <a:t>somewhere</a:t>
            </a:r>
            <a:endParaRPr lang="nl-NL" sz="1300" dirty="0" smtClean="0"/>
          </a:p>
          <a:p>
            <a:endParaRPr lang="nl-NL" sz="1300" dirty="0"/>
          </a:p>
          <a:p>
            <a:r>
              <a:rPr lang="nl-NL" sz="1300" dirty="0" err="1" smtClean="0"/>
              <a:t>You</a:t>
            </a:r>
            <a:r>
              <a:rPr lang="nl-NL" sz="1300" dirty="0" smtClean="0"/>
              <a:t> </a:t>
            </a:r>
            <a:r>
              <a:rPr lang="nl-NL" sz="1300" dirty="0" err="1" smtClean="0"/>
              <a:t>ask</a:t>
            </a:r>
            <a:r>
              <a:rPr lang="nl-NL" sz="1300" dirty="0" smtClean="0"/>
              <a:t> a </a:t>
            </a:r>
            <a:r>
              <a:rPr lang="nl-NL" sz="1300" dirty="0" err="1" smtClean="0"/>
              <a:t>hipster</a:t>
            </a:r>
            <a:r>
              <a:rPr lang="nl-NL" sz="1300" dirty="0" smtClean="0"/>
              <a:t> </a:t>
            </a:r>
            <a:r>
              <a:rPr lang="nl-NL" sz="1300" dirty="0" err="1" smtClean="0"/>
              <a:t>to</a:t>
            </a:r>
            <a:r>
              <a:rPr lang="nl-NL" sz="1300" dirty="0" smtClean="0"/>
              <a:t> make </a:t>
            </a:r>
            <a:r>
              <a:rPr lang="nl-NL" sz="1300" dirty="0" err="1" smtClean="0"/>
              <a:t>something</a:t>
            </a:r>
            <a:r>
              <a:rPr lang="nl-NL" sz="1300" dirty="0" smtClean="0"/>
              <a:t> </a:t>
            </a:r>
            <a:r>
              <a:rPr lang="nl-NL" sz="1300" dirty="0" err="1" smtClean="0"/>
              <a:t>to</a:t>
            </a:r>
            <a:r>
              <a:rPr lang="nl-NL" sz="1300" dirty="0" smtClean="0"/>
              <a:t> get </a:t>
            </a:r>
            <a:r>
              <a:rPr lang="nl-NL" sz="1300" dirty="0" err="1" smtClean="0"/>
              <a:t>you</a:t>
            </a:r>
            <a:r>
              <a:rPr lang="nl-NL" sz="1300" dirty="0" smtClean="0"/>
              <a:t> </a:t>
            </a:r>
            <a:r>
              <a:rPr lang="nl-NL" sz="1300" dirty="0" err="1" smtClean="0"/>
              <a:t>there</a:t>
            </a:r>
            <a:endParaRPr lang="nl-NL" sz="1300" dirty="0" smtClean="0"/>
          </a:p>
          <a:p>
            <a:endParaRPr lang="nl-NL" sz="1300" dirty="0"/>
          </a:p>
          <a:p>
            <a:r>
              <a:rPr lang="nl-NL" sz="1300" dirty="0" smtClean="0"/>
              <a:t>He starts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ask</a:t>
            </a:r>
            <a:r>
              <a:rPr lang="nl-NL" sz="1300" dirty="0" smtClean="0"/>
              <a:t> </a:t>
            </a:r>
            <a:r>
              <a:rPr lang="nl-NL" sz="1300" dirty="0" err="1" smtClean="0"/>
              <a:t>you</a:t>
            </a:r>
            <a:r>
              <a:rPr lang="nl-NL" sz="1300" dirty="0" smtClean="0"/>
              <a:t> </a:t>
            </a:r>
            <a:r>
              <a:rPr lang="nl-NL" sz="1300" dirty="0" err="1" smtClean="0"/>
              <a:t>some</a:t>
            </a:r>
            <a:r>
              <a:rPr lang="nl-NL" sz="1300" dirty="0" smtClean="0"/>
              <a:t> </a:t>
            </a:r>
            <a:r>
              <a:rPr lang="nl-NL" sz="1300" dirty="0" err="1" smtClean="0"/>
              <a:t>questions</a:t>
            </a:r>
            <a:r>
              <a:rPr lang="nl-NL" sz="1300" dirty="0" smtClean="0"/>
              <a:t> </a:t>
            </a:r>
            <a:r>
              <a:rPr lang="nl-NL" sz="1300" dirty="0" err="1" smtClean="0"/>
              <a:t>and</a:t>
            </a:r>
            <a:r>
              <a:rPr lang="nl-NL" sz="1300" dirty="0" smtClean="0"/>
              <a:t> </a:t>
            </a:r>
            <a:r>
              <a:rPr lang="nl-NL" sz="1300" dirty="0" err="1" smtClean="0"/>
              <a:t>you</a:t>
            </a:r>
            <a:r>
              <a:rPr lang="nl-NL" sz="1300" dirty="0" smtClean="0"/>
              <a:t> </a:t>
            </a:r>
            <a:r>
              <a:rPr lang="nl-NL" sz="1300" dirty="0" err="1" smtClean="0"/>
              <a:t>answer</a:t>
            </a:r>
            <a:endParaRPr lang="nl-NL" sz="1300" dirty="0" smtClean="0"/>
          </a:p>
          <a:p>
            <a:endParaRPr lang="nl-NL" sz="1300" dirty="0"/>
          </a:p>
          <a:p>
            <a:r>
              <a:rPr lang="nl-NL" sz="1300" dirty="0" smtClean="0"/>
              <a:t>He </a:t>
            </a:r>
            <a:r>
              <a:rPr lang="nl-NL" sz="1300" dirty="0" err="1" smtClean="0"/>
              <a:t>goes</a:t>
            </a:r>
            <a:r>
              <a:rPr lang="nl-NL" sz="1300" dirty="0" smtClean="0"/>
              <a:t> </a:t>
            </a:r>
            <a:r>
              <a:rPr lang="nl-NL" sz="1300" dirty="0" err="1" smtClean="0"/>
              <a:t>away</a:t>
            </a:r>
            <a:endParaRPr lang="nl-NL" sz="1300" dirty="0" smtClean="0"/>
          </a:p>
          <a:p>
            <a:endParaRPr lang="nl-NL" sz="1300" dirty="0"/>
          </a:p>
          <a:p>
            <a:r>
              <a:rPr lang="nl-NL" sz="1300" dirty="0" err="1" smtClean="0"/>
              <a:t>After</a:t>
            </a:r>
            <a:r>
              <a:rPr lang="nl-NL" sz="1300" dirty="0" smtClean="0"/>
              <a:t> a </a:t>
            </a:r>
            <a:r>
              <a:rPr lang="nl-NL" sz="1300" dirty="0" err="1" smtClean="0"/>
              <a:t>while</a:t>
            </a:r>
            <a:r>
              <a:rPr lang="nl-NL" sz="1300" dirty="0" smtClean="0"/>
              <a:t> he returns </a:t>
            </a:r>
          </a:p>
          <a:p>
            <a:endParaRPr lang="nl-NL" sz="1300" dirty="0" smtClean="0"/>
          </a:p>
          <a:p>
            <a:r>
              <a:rPr lang="nl-NL" sz="1300" dirty="0" smtClean="0"/>
              <a:t>“</a:t>
            </a:r>
            <a:r>
              <a:rPr lang="nl-NL" sz="1300" dirty="0" smtClean="0"/>
              <a:t>Here </a:t>
            </a:r>
            <a:r>
              <a:rPr lang="nl-NL" sz="1300" dirty="0" err="1" smtClean="0"/>
              <a:t>you</a:t>
            </a:r>
            <a:r>
              <a:rPr lang="nl-NL" sz="1300" dirty="0" smtClean="0"/>
              <a:t> go. ENJOY </a:t>
            </a:r>
            <a:r>
              <a:rPr lang="nl-NL" sz="1300" dirty="0" err="1" smtClean="0"/>
              <a:t>the</a:t>
            </a:r>
            <a:r>
              <a:rPr lang="nl-NL" sz="1300" dirty="0" smtClean="0"/>
              <a:t> flight. Oh btw </a:t>
            </a:r>
            <a:r>
              <a:rPr lang="nl-NL" sz="1300" dirty="0" err="1" smtClean="0"/>
              <a:t>you</a:t>
            </a:r>
            <a:r>
              <a:rPr lang="nl-NL" sz="1300" dirty="0" smtClean="0"/>
              <a:t> have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fly</a:t>
            </a:r>
            <a:r>
              <a:rPr lang="nl-NL" sz="1300" dirty="0" smtClean="0"/>
              <a:t> </a:t>
            </a:r>
            <a:r>
              <a:rPr lang="nl-NL" sz="1300" dirty="0" err="1" smtClean="0"/>
              <a:t>it</a:t>
            </a:r>
            <a:r>
              <a:rPr lang="nl-NL" sz="1300" dirty="0" smtClean="0"/>
              <a:t> </a:t>
            </a:r>
            <a:r>
              <a:rPr lang="nl-NL" sz="1300" dirty="0" err="1" smtClean="0"/>
              <a:t>yourself</a:t>
            </a:r>
            <a:r>
              <a:rPr lang="nl-NL" sz="1300" dirty="0" smtClean="0"/>
              <a:t>! </a:t>
            </a:r>
            <a:r>
              <a:rPr lang="nl-NL" sz="1300" dirty="0" err="1" smtClean="0"/>
              <a:t>If</a:t>
            </a:r>
            <a:r>
              <a:rPr lang="nl-NL" sz="1300" dirty="0" smtClean="0"/>
              <a:t> </a:t>
            </a:r>
            <a:r>
              <a:rPr lang="nl-NL" sz="1300" dirty="0" err="1" smtClean="0"/>
              <a:t>you</a:t>
            </a:r>
            <a:r>
              <a:rPr lang="nl-NL" sz="1300" dirty="0" smtClean="0"/>
              <a:t> want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bring</a:t>
            </a:r>
            <a:r>
              <a:rPr lang="nl-NL" sz="1300" dirty="0" smtClean="0"/>
              <a:t> </a:t>
            </a:r>
            <a:r>
              <a:rPr lang="nl-NL" sz="1300" dirty="0" err="1" smtClean="0"/>
              <a:t>someone</a:t>
            </a:r>
            <a:r>
              <a:rPr lang="nl-NL" sz="1300" dirty="0" smtClean="0"/>
              <a:t> </a:t>
            </a:r>
            <a:r>
              <a:rPr lang="nl-NL" sz="1300" dirty="0" err="1" smtClean="0"/>
              <a:t>you</a:t>
            </a:r>
            <a:r>
              <a:rPr lang="nl-NL" sz="1300" dirty="0" smtClean="0"/>
              <a:t> have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add</a:t>
            </a:r>
            <a:r>
              <a:rPr lang="nl-NL" sz="1300" dirty="0" smtClean="0"/>
              <a:t> </a:t>
            </a:r>
            <a:r>
              <a:rPr lang="nl-NL" sz="1300" dirty="0" err="1" smtClean="0"/>
              <a:t>chairs</a:t>
            </a:r>
            <a:r>
              <a:rPr lang="nl-NL" sz="1300" dirty="0" smtClean="0"/>
              <a:t> in </a:t>
            </a:r>
            <a:r>
              <a:rPr lang="nl-NL" sz="1300" dirty="0" err="1" smtClean="0"/>
              <a:t>the</a:t>
            </a:r>
            <a:r>
              <a:rPr lang="nl-NL" sz="1300" dirty="0" smtClean="0"/>
              <a:t> back. I </a:t>
            </a:r>
            <a:r>
              <a:rPr lang="nl-NL" sz="1300" dirty="0" err="1" smtClean="0"/>
              <a:t>can</a:t>
            </a:r>
            <a:r>
              <a:rPr lang="nl-NL" sz="1300" dirty="0" smtClean="0"/>
              <a:t> help </a:t>
            </a:r>
            <a:r>
              <a:rPr lang="nl-NL" sz="1300" dirty="0" err="1" smtClean="0"/>
              <a:t>you</a:t>
            </a:r>
            <a:r>
              <a:rPr lang="nl-NL" sz="1300" dirty="0" smtClean="0"/>
              <a:t> </a:t>
            </a:r>
            <a:r>
              <a:rPr lang="nl-NL" sz="1300" dirty="0" err="1" smtClean="0"/>
              <a:t>with</a:t>
            </a:r>
            <a:r>
              <a:rPr lang="nl-NL" sz="1300" dirty="0" smtClean="0"/>
              <a:t> </a:t>
            </a:r>
            <a:r>
              <a:rPr lang="nl-NL" sz="1300" dirty="0" err="1" smtClean="0"/>
              <a:t>that</a:t>
            </a:r>
            <a:r>
              <a:rPr lang="nl-NL" sz="1300" dirty="0" smtClean="0"/>
              <a:t>”</a:t>
            </a:r>
            <a:endParaRPr lang="nl-NL" sz="1300" dirty="0" smtClean="0"/>
          </a:p>
        </p:txBody>
      </p:sp>
    </p:spTree>
    <p:extLst>
      <p:ext uri="{BB962C8B-B14F-4D97-AF65-F5344CB8AC3E}">
        <p14:creationId xmlns:p14="http://schemas.microsoft.com/office/powerpoint/2010/main" val="42144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47197" cy="498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8400" y="892800"/>
            <a:ext cx="2080800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 smtClean="0"/>
              <a:t>The system looks </a:t>
            </a:r>
            <a:r>
              <a:rPr lang="nl-NL" sz="1300" dirty="0" err="1" smtClean="0"/>
              <a:t>solid</a:t>
            </a:r>
            <a:r>
              <a:rPr lang="nl-NL" sz="1300" dirty="0"/>
              <a:t> </a:t>
            </a:r>
            <a:r>
              <a:rPr lang="nl-NL" sz="1300" dirty="0" err="1" smtClean="0"/>
              <a:t>and</a:t>
            </a:r>
            <a:r>
              <a:rPr lang="nl-NL" sz="1300" dirty="0" smtClean="0"/>
              <a:t> </a:t>
            </a:r>
            <a:r>
              <a:rPr lang="nl-NL" sz="1300" dirty="0" smtClean="0"/>
              <a:t>well </a:t>
            </a:r>
            <a:r>
              <a:rPr lang="nl-NL" sz="1300" dirty="0" err="1" smtClean="0"/>
              <a:t>crafted</a:t>
            </a:r>
            <a:endParaRPr lang="nl-NL" sz="1300" dirty="0" smtClean="0"/>
          </a:p>
          <a:p>
            <a:endParaRPr lang="nl-NL" sz="1300" dirty="0"/>
          </a:p>
          <a:p>
            <a:r>
              <a:rPr lang="nl-NL" sz="1300" dirty="0" err="1" smtClean="0"/>
              <a:t>Each</a:t>
            </a:r>
            <a:r>
              <a:rPr lang="nl-NL" sz="1300" dirty="0" smtClean="0"/>
              <a:t> component </a:t>
            </a:r>
            <a:r>
              <a:rPr lang="nl-NL" sz="1300" dirty="0" err="1" smtClean="0"/>
              <a:t>designed</a:t>
            </a:r>
            <a:r>
              <a:rPr lang="nl-NL" sz="1300" dirty="0" smtClean="0"/>
              <a:t> </a:t>
            </a:r>
            <a:r>
              <a:rPr lang="nl-NL" sz="1300" dirty="0" err="1" smtClean="0"/>
              <a:t>by</a:t>
            </a:r>
            <a:r>
              <a:rPr lang="nl-NL" sz="1300" dirty="0" smtClean="0"/>
              <a:t> </a:t>
            </a:r>
            <a:r>
              <a:rPr lang="nl-NL" sz="1300" dirty="0" err="1" smtClean="0"/>
              <a:t>an</a:t>
            </a:r>
            <a:r>
              <a:rPr lang="nl-NL" sz="1300" dirty="0" smtClean="0"/>
              <a:t> </a:t>
            </a:r>
            <a:r>
              <a:rPr lang="nl-NL" sz="1300" dirty="0" err="1" smtClean="0"/>
              <a:t>experienced</a:t>
            </a:r>
            <a:r>
              <a:rPr lang="nl-NL" sz="1300" dirty="0" smtClean="0"/>
              <a:t> engineer</a:t>
            </a:r>
          </a:p>
          <a:p>
            <a:endParaRPr lang="nl-NL" sz="1300" dirty="0"/>
          </a:p>
          <a:p>
            <a:r>
              <a:rPr lang="nl-NL" sz="1300" dirty="0" smtClean="0"/>
              <a:t>The </a:t>
            </a:r>
            <a:r>
              <a:rPr lang="nl-NL" sz="1300" dirty="0" err="1" smtClean="0"/>
              <a:t>components</a:t>
            </a:r>
            <a:r>
              <a:rPr lang="nl-NL" sz="1300" dirty="0" smtClean="0"/>
              <a:t> are assembled in </a:t>
            </a:r>
            <a:r>
              <a:rPr lang="nl-NL" sz="1300" dirty="0" err="1" smtClean="0"/>
              <a:t>an</a:t>
            </a:r>
            <a:r>
              <a:rPr lang="nl-NL" sz="1300" dirty="0" smtClean="0"/>
              <a:t> </a:t>
            </a:r>
            <a:r>
              <a:rPr lang="nl-NL" sz="1300" dirty="0" err="1" smtClean="0"/>
              <a:t>optimal</a:t>
            </a:r>
            <a:r>
              <a:rPr lang="nl-NL" sz="1300" dirty="0" smtClean="0"/>
              <a:t> way </a:t>
            </a:r>
            <a:r>
              <a:rPr lang="nl-NL" sz="1300" dirty="0" err="1" smtClean="0"/>
              <a:t>and</a:t>
            </a:r>
            <a:r>
              <a:rPr lang="nl-NL" sz="1300" dirty="0" smtClean="0"/>
              <a:t> </a:t>
            </a:r>
            <a:r>
              <a:rPr lang="nl-NL" sz="1300" dirty="0" err="1" smtClean="0"/>
              <a:t>an</a:t>
            </a:r>
            <a:r>
              <a:rPr lang="nl-NL" sz="1300" dirty="0" smtClean="0"/>
              <a:t> </a:t>
            </a:r>
            <a:r>
              <a:rPr lang="nl-NL" sz="1300" dirty="0" err="1" smtClean="0"/>
              <a:t>experienced</a:t>
            </a:r>
            <a:r>
              <a:rPr lang="nl-NL" sz="1300" dirty="0" smtClean="0"/>
              <a:t> </a:t>
            </a:r>
            <a:r>
              <a:rPr lang="nl-NL" sz="1300" dirty="0" err="1" smtClean="0"/>
              <a:t>developer</a:t>
            </a:r>
            <a:r>
              <a:rPr lang="nl-NL" sz="1300" dirty="0" smtClean="0"/>
              <a:t> </a:t>
            </a:r>
            <a:r>
              <a:rPr lang="nl-NL" sz="1300" dirty="0" err="1" smtClean="0"/>
              <a:t>can</a:t>
            </a:r>
            <a:r>
              <a:rPr lang="nl-NL" sz="1300" dirty="0" smtClean="0"/>
              <a:t> </a:t>
            </a:r>
            <a:r>
              <a:rPr lang="nl-NL" sz="1300" dirty="0" err="1" smtClean="0"/>
              <a:t>find</a:t>
            </a:r>
            <a:r>
              <a:rPr lang="nl-NL" sz="1300" dirty="0" smtClean="0"/>
              <a:t> </a:t>
            </a:r>
            <a:r>
              <a:rPr lang="nl-NL" sz="1300" dirty="0" err="1" smtClean="0"/>
              <a:t>things</a:t>
            </a:r>
            <a:r>
              <a:rPr lang="nl-NL" sz="1300" dirty="0" smtClean="0"/>
              <a:t> blind-</a:t>
            </a:r>
            <a:r>
              <a:rPr lang="nl-NL" sz="1300" dirty="0" err="1" smtClean="0"/>
              <a:t>folded</a:t>
            </a:r>
            <a:endParaRPr lang="nl-NL" sz="1300" dirty="0" smtClean="0"/>
          </a:p>
          <a:p>
            <a:endParaRPr lang="nl-NL" sz="1300" dirty="0"/>
          </a:p>
          <a:p>
            <a:r>
              <a:rPr lang="nl-NL" sz="1300" dirty="0" smtClean="0"/>
              <a:t>The </a:t>
            </a:r>
            <a:r>
              <a:rPr lang="nl-NL" sz="1300" dirty="0" err="1" smtClean="0"/>
              <a:t>blueprints</a:t>
            </a:r>
            <a:r>
              <a:rPr lang="nl-NL" sz="1300" dirty="0" smtClean="0"/>
              <a:t> </a:t>
            </a:r>
            <a:r>
              <a:rPr lang="nl-NL" sz="1300" dirty="0" err="1" smtClean="0"/>
              <a:t>can</a:t>
            </a:r>
            <a:r>
              <a:rPr lang="nl-NL" sz="1300" dirty="0" smtClean="0"/>
              <a:t> </a:t>
            </a:r>
            <a:r>
              <a:rPr lang="nl-NL" sz="1300" dirty="0" err="1" smtClean="0"/>
              <a:t>be</a:t>
            </a:r>
            <a:r>
              <a:rPr lang="nl-NL" sz="1300" dirty="0" smtClean="0"/>
              <a:t> </a:t>
            </a:r>
            <a:r>
              <a:rPr lang="nl-NL" sz="1300" dirty="0" err="1" smtClean="0"/>
              <a:t>combined</a:t>
            </a:r>
            <a:r>
              <a:rPr lang="nl-NL" sz="1300" dirty="0" smtClean="0"/>
              <a:t> </a:t>
            </a:r>
            <a:r>
              <a:rPr lang="nl-NL" sz="1300" dirty="0" err="1" smtClean="0"/>
              <a:t>to</a:t>
            </a:r>
            <a:r>
              <a:rPr lang="nl-NL" sz="1300" dirty="0" smtClean="0"/>
              <a:t> get a different </a:t>
            </a:r>
            <a:r>
              <a:rPr lang="nl-NL" sz="1300" dirty="0" err="1" smtClean="0"/>
              <a:t>result</a:t>
            </a:r>
            <a:r>
              <a:rPr lang="nl-NL" sz="1300" dirty="0" smtClean="0"/>
              <a:t> </a:t>
            </a:r>
            <a:r>
              <a:rPr lang="nl-NL" sz="1300" dirty="0" err="1" smtClean="0"/>
              <a:t>which</a:t>
            </a:r>
            <a:r>
              <a:rPr lang="nl-NL" sz="1300" dirty="0" smtClean="0"/>
              <a:t> </a:t>
            </a:r>
            <a:r>
              <a:rPr lang="nl-NL" sz="1300" dirty="0" err="1" smtClean="0"/>
              <a:t>also</a:t>
            </a:r>
            <a:r>
              <a:rPr lang="nl-NL" sz="1300" dirty="0" smtClean="0"/>
              <a:t> </a:t>
            </a:r>
            <a:r>
              <a:rPr lang="nl-NL" sz="1300" dirty="0" err="1" smtClean="0"/>
              <a:t>works</a:t>
            </a:r>
            <a:endParaRPr lang="nl-NL" sz="1300" dirty="0" smtClean="0"/>
          </a:p>
          <a:p>
            <a:endParaRPr lang="nl-NL" sz="1300" dirty="0" smtClean="0"/>
          </a:p>
        </p:txBody>
      </p:sp>
    </p:spTree>
    <p:extLst>
      <p:ext uri="{BB962C8B-B14F-4D97-AF65-F5344CB8AC3E}">
        <p14:creationId xmlns:p14="http://schemas.microsoft.com/office/powerpoint/2010/main" val="8137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B935559965854EB7E38E2D44EF861E" ma:contentTypeVersion="0" ma:contentTypeDescription="Een nieuw document maken." ma:contentTypeScope="" ma:versionID="f56d025893091895e52ed3f69afce63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587804fc3f907f20cb6a9242166c7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0AD8E0-C1C3-4A4F-B432-F12CF29E57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9AAA98-2F2C-4DF3-BB06-CD4AB6279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D1261B-600B-415D-A4BC-FFC7E310BBC0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6530</TotalTime>
  <Words>573</Words>
  <Application>Microsoft Office PowerPoint</Application>
  <PresentationFormat>On-screen Show (16:9)</PresentationFormat>
  <Paragraphs>112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Office-thema</vt:lpstr>
      <vt:lpstr> JHIPSTER  july 2018  Nico Klasens</vt:lpstr>
      <vt:lpstr>Agenda</vt:lpstr>
      <vt:lpstr>Who am I</vt:lpstr>
      <vt:lpstr>WHAT IS JHIPSTER</vt:lpstr>
      <vt:lpstr>CLIENT OPTIONS</vt:lpstr>
      <vt:lpstr>SERVER SIDE OPTIONS</vt:lpstr>
      <vt:lpstr>DEPLOYMENT Ci/CD OPTIONS</vt:lpstr>
      <vt:lpstr>PowerPoint Presentation</vt:lpstr>
      <vt:lpstr>PowerPoint Presentation</vt:lpstr>
      <vt:lpstr>Developer/Team/Operation Experience</vt:lpstr>
      <vt:lpstr>Things you need to know</vt:lpstr>
      <vt:lpstr>Installation types</vt:lpstr>
      <vt:lpstr>Let’s generate a space craft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PATTERNS</dc:title>
  <dc:subject/>
  <dc:creator>Nico Klasens</dc:creator>
  <cp:keywords/>
  <dc:description>Amis - versie 1 - juni 2017
Ontwerp: Humming
Template: Ton Persoon</dc:description>
  <cp:lastModifiedBy>Nico Klasens</cp:lastModifiedBy>
  <cp:revision>137</cp:revision>
  <dcterms:created xsi:type="dcterms:W3CDTF">2018-01-03T10:51:41Z</dcterms:created>
  <dcterms:modified xsi:type="dcterms:W3CDTF">2018-07-04T21:07:53Z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0x0101009AB935559965854EB7E38E2D44EF861E</vt:lpwstr>
  </property>
</Properties>
</file>