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 snapToGrid="0" snapToObjects="1">
      <p:cViewPr varScale="1">
        <p:scale>
          <a:sx n="114" d="100"/>
          <a:sy n="114" d="100"/>
        </p:scale>
        <p:origin x="5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7-3-2019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Talent-Launch-javascript-node-api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API / Javascript / Node.js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Talent </a:t>
            </a:r>
            <a:r>
              <a:rPr lang="nl-NL" dirty="0" err="1"/>
              <a:t>Launch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Day 1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API’s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are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used</a:t>
            </a:r>
            <a:endParaRPr lang="nl-NL" dirty="0"/>
          </a:p>
          <a:p>
            <a:pPr lvl="1"/>
            <a:r>
              <a:rPr lang="nl-NL" dirty="0"/>
              <a:t>Basics of Javascript</a:t>
            </a:r>
          </a:p>
          <a:p>
            <a:r>
              <a:rPr lang="nl-NL" dirty="0"/>
              <a:t>Day 2</a:t>
            </a:r>
          </a:p>
          <a:p>
            <a:pPr lvl="1"/>
            <a:r>
              <a:rPr lang="nl-NL" dirty="0"/>
              <a:t>More Advanced Javascript</a:t>
            </a:r>
          </a:p>
          <a:p>
            <a:pPr lvl="1"/>
            <a:r>
              <a:rPr lang="nl-NL" dirty="0"/>
              <a:t>Node.js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an</a:t>
            </a:r>
            <a:r>
              <a:rPr lang="nl-NL" dirty="0"/>
              <a:t> API server</a:t>
            </a:r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95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WORKSHOP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https://github.com/amis-services/Talent-Launch-javascript-node-api</a:t>
            </a:r>
            <a:endParaRPr lang="en-US" u="sng" dirty="0"/>
          </a:p>
          <a:p>
            <a:endParaRPr lang="nl-NL" dirty="0"/>
          </a:p>
          <a:p>
            <a:r>
              <a:rPr lang="nl-NL" dirty="0"/>
              <a:t>TalentLaunch-API_JSON_NODE.docx</a:t>
            </a:r>
          </a:p>
          <a:p>
            <a:pPr lvl="1"/>
            <a:r>
              <a:rPr lang="nl-NL" dirty="0"/>
              <a:t>Workshop </a:t>
            </a:r>
            <a:r>
              <a:rPr lang="nl-NL" dirty="0" err="1"/>
              <a:t>walkthrough</a:t>
            </a:r>
            <a:endParaRPr lang="nl-NL" dirty="0"/>
          </a:p>
          <a:p>
            <a:endParaRPr lang="nl-NL" dirty="0"/>
          </a:p>
          <a:p>
            <a:r>
              <a:rPr lang="nl-NL" dirty="0"/>
              <a:t>TL-javascript.pptx</a:t>
            </a:r>
          </a:p>
          <a:p>
            <a:pPr lvl="1"/>
            <a:r>
              <a:rPr lang="nl-NL" dirty="0"/>
              <a:t>Basic Javascript</a:t>
            </a:r>
          </a:p>
          <a:p>
            <a:endParaRPr lang="nl-NL" dirty="0"/>
          </a:p>
          <a:p>
            <a:r>
              <a:rPr lang="nl-NL" dirty="0"/>
              <a:t>TL-API_NODE.pptx</a:t>
            </a:r>
          </a:p>
          <a:p>
            <a:pPr lvl="1"/>
            <a:r>
              <a:rPr lang="nl-NL" dirty="0"/>
              <a:t>Advanced javascript </a:t>
            </a:r>
            <a:r>
              <a:rPr lang="nl-NL" dirty="0" err="1"/>
              <a:t>and</a:t>
            </a:r>
            <a:r>
              <a:rPr lang="nl-NL" dirty="0"/>
              <a:t> Node.js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1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1026" name="Picture 2" descr="web application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06" y="1377148"/>
            <a:ext cx="6957932" cy="25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Programmatic access to Public Data</a:t>
            </a:r>
            <a:endParaRPr lang="nl-NL" b="1" dirty="0"/>
          </a:p>
          <a:p>
            <a:r>
              <a:rPr lang="en-US" b="1" dirty="0"/>
              <a:t>2. Public APIs</a:t>
            </a:r>
            <a:endParaRPr lang="nl-NL" b="1" dirty="0"/>
          </a:p>
          <a:p>
            <a:r>
              <a:rPr lang="en-US" b="1" dirty="0"/>
              <a:t>3. Getting around JSON</a:t>
            </a:r>
            <a:endParaRPr lang="nl-NL" b="1" dirty="0"/>
          </a:p>
          <a:p>
            <a:endParaRPr lang="nl-NL" b="1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9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Conclusion_Holding_presentatie_v2</Template>
  <TotalTime>37</TotalTime>
  <Words>109</Words>
  <Application>Microsoft Office PowerPoint</Application>
  <PresentationFormat>On-screen Show (16:9)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Office-thema</vt:lpstr>
      <vt:lpstr>API / Javascript / Node.js  Talent Launch</vt:lpstr>
      <vt:lpstr>INTRODUCTION</vt:lpstr>
      <vt:lpstr>WORKSHOP FILES</vt:lpstr>
      <vt:lpstr>WEB APPLICATION</vt:lpstr>
      <vt:lpstr>LABS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/ Javascript / Node.js  Talent Launch March 2018</dc:title>
  <dc:subject/>
  <dc:creator>Nico Klasens</dc:creator>
  <cp:keywords/>
  <dc:description>Conclusion - versie 1 - juni 2017
Ontwerp: Humming
Template: Ton Persoon</dc:description>
  <cp:lastModifiedBy>Nico Klasens</cp:lastModifiedBy>
  <cp:revision>7</cp:revision>
  <dcterms:created xsi:type="dcterms:W3CDTF">2018-03-12T21:18:11Z</dcterms:created>
  <dcterms:modified xsi:type="dcterms:W3CDTF">2019-03-07T21:21:27Z</dcterms:modified>
  <cp:category/>
</cp:coreProperties>
</file>