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5"/>
  </p:notesMasterIdLst>
  <p:sldIdLst>
    <p:sldId id="276" r:id="rId2"/>
    <p:sldId id="277" r:id="rId3"/>
    <p:sldId id="278" r:id="rId4"/>
    <p:sldId id="279" r:id="rId5"/>
    <p:sldId id="302" r:id="rId6"/>
    <p:sldId id="280" r:id="rId7"/>
    <p:sldId id="303" r:id="rId8"/>
    <p:sldId id="281" r:id="rId9"/>
    <p:sldId id="282" r:id="rId10"/>
    <p:sldId id="283" r:id="rId11"/>
    <p:sldId id="284" r:id="rId12"/>
    <p:sldId id="304" r:id="rId13"/>
    <p:sldId id="285" r:id="rId14"/>
    <p:sldId id="286" r:id="rId15"/>
    <p:sldId id="305" r:id="rId16"/>
    <p:sldId id="287" r:id="rId17"/>
    <p:sldId id="288" r:id="rId18"/>
    <p:sldId id="289" r:id="rId19"/>
    <p:sldId id="290" r:id="rId20"/>
    <p:sldId id="306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7" r:id="rId33"/>
    <p:sldId id="308" r:id="rId3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/>
  </p:normalViewPr>
  <p:slideViewPr>
    <p:cSldViewPr snapToGrid="0" snapToObjects="1">
      <p:cViewPr varScale="1">
        <p:scale>
          <a:sx n="114" d="100"/>
          <a:sy n="114" d="100"/>
        </p:scale>
        <p:origin x="59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7-3-2019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3/7/2019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/>
              <a:t>Foto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3/7/2019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pPr/>
              <a:t>3/7/2019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afbeelding 3" descr="conclusionholding_254_932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-71" r="-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Javascript / Node.js</a:t>
            </a:r>
            <a:br>
              <a:rPr lang="nl-NL" dirty="0"/>
            </a:br>
            <a:br>
              <a:rPr lang="nl-NL" dirty="0"/>
            </a:br>
            <a:r>
              <a:rPr lang="nl-NL" dirty="0"/>
              <a:t>Talent </a:t>
            </a:r>
            <a:r>
              <a:rPr lang="nl-NL" dirty="0" err="1"/>
              <a:t>Launch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 = [1, {“k”: “v”}, 2.3, [“another”, “array”]];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 types: Single dimensional and Multi dimensional (array of array(s)).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 = [“1st”, “2nd”, “3rd”];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Accessing 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38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array[0]; // 1st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array[1]; // 2nd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array[2]; // You guess here.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[0]; // [“1st”]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78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WRITING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“1st”;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“2nd”;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array[2] = “3rd”;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Writing to 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 = [“1st”];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 = “1st”;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18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ASSOCIATIVE ARRAYS /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Associative</a:t>
            </a:r>
            <a:r>
              <a:rPr lang="nl-NL" dirty="0"/>
              <a:t> Arrays: Kind of </a:t>
            </a:r>
            <a:r>
              <a:rPr lang="nl-NL" dirty="0" err="1"/>
              <a:t>Maps</a:t>
            </a:r>
            <a:r>
              <a:rPr lang="nl-NL" dirty="0"/>
              <a:t>.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-Value pairs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var pincodes = [];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khanpur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110062;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badarpur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110044;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110017;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 err="1"/>
              <a:t>Accessing</a:t>
            </a:r>
            <a:r>
              <a:rPr lang="nl-NL" dirty="0"/>
              <a:t> </a:t>
            </a:r>
            <a:r>
              <a:rPr lang="nl-NL" dirty="0" err="1"/>
              <a:t>Associative</a:t>
            </a:r>
            <a:r>
              <a:rPr lang="nl-NL" dirty="0"/>
              <a:t> arrays: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”]; // 110017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pincodes[“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badarpur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here.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4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decisions.</a:t>
            </a:r>
          </a:p>
          <a:p>
            <a:endParaRPr lang="en-US" dirty="0"/>
          </a:p>
          <a:p>
            <a:r>
              <a:rPr lang="en-US" dirty="0"/>
              <a:t>Flow statements: Expects 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/>
              <a:t>Expression is a combination of values, variable references, function calls and operators that evaluates to some value. </a:t>
            </a:r>
          </a:p>
          <a:p>
            <a:r>
              <a:rPr lang="en-US" dirty="0"/>
              <a:t>Some comparison operators that we can use are: </a:t>
            </a:r>
          </a:p>
          <a:p>
            <a:pPr lvl="1"/>
            <a:r>
              <a:rPr lang="en-US" dirty="0"/>
              <a:t>less than (&lt;), greater than (&gt;), </a:t>
            </a:r>
          </a:p>
          <a:p>
            <a:pPr lvl="1"/>
            <a:r>
              <a:rPr lang="en-US" dirty="0"/>
              <a:t>less than equal to (&lt;=), greater than equal to (&gt;=), equals to (==), </a:t>
            </a:r>
          </a:p>
          <a:p>
            <a:pPr lvl="1"/>
            <a:r>
              <a:rPr lang="en-US" dirty="0"/>
              <a:t>not equals to (!=), not (!)</a:t>
            </a:r>
          </a:p>
          <a:p>
            <a:r>
              <a:rPr lang="en-US" dirty="0"/>
              <a:t> Multiple conditions operators: </a:t>
            </a:r>
          </a:p>
          <a:p>
            <a:pPr lvl="1"/>
            <a:r>
              <a:rPr lang="en-US" dirty="0"/>
              <a:t>and (&amp;&amp;), </a:t>
            </a:r>
          </a:p>
          <a:p>
            <a:pPr lvl="1"/>
            <a:r>
              <a:rPr lang="en-US" dirty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14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CONDITION: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 2;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!== 2;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87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/>
              <a:t>else-if statements: It’s not reverse of the if-else. It just says if condition false then check this (else-if) condition.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(condition) { // 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Some true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if (condition) { // 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Some 2nd true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Some false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2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case “F”: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case “M”: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block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</a:p>
          <a:p>
            <a:pPr lvl="1"/>
            <a:r>
              <a:rPr lang="en-US" dirty="0" err="1"/>
              <a:t>Incrementer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conditional expression, </a:t>
            </a:r>
          </a:p>
          <a:p>
            <a:pPr lvl="1"/>
            <a:r>
              <a:rPr lang="en-US" dirty="0"/>
              <a:t>logic 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364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while (condition)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Run the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Run the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(condition)</a:t>
            </a:r>
          </a:p>
          <a:p>
            <a:r>
              <a:rPr lang="en-US" dirty="0"/>
              <a:t> for loop: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(declaration; condition; action)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 Run the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2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 </a:t>
            </a:r>
            <a:r>
              <a:rPr lang="nl-NL" dirty="0" err="1"/>
              <a:t>day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800153"/>
            <a:ext cx="3575703" cy="3780000"/>
          </a:xfrm>
        </p:spPr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Javascript</a:t>
            </a:r>
          </a:p>
          <a:p>
            <a:pPr lvl="1"/>
            <a:r>
              <a:rPr lang="nl-NL" dirty="0"/>
              <a:t>Variables / Data Types / Operators</a:t>
            </a:r>
          </a:p>
          <a:p>
            <a:pPr lvl="1"/>
            <a:r>
              <a:rPr lang="nl-NL" dirty="0"/>
              <a:t>Arrays</a:t>
            </a:r>
          </a:p>
          <a:p>
            <a:r>
              <a:rPr lang="nl-NL" dirty="0"/>
              <a:t>Control flow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/</a:t>
            </a:r>
            <a:r>
              <a:rPr lang="nl-NL" dirty="0" err="1"/>
              <a:t>else</a:t>
            </a:r>
            <a:r>
              <a:rPr lang="nl-NL" dirty="0"/>
              <a:t>, switch</a:t>
            </a:r>
          </a:p>
          <a:p>
            <a:r>
              <a:rPr lang="nl-NL" dirty="0"/>
              <a:t>Loops</a:t>
            </a:r>
          </a:p>
          <a:p>
            <a:pPr lvl="1"/>
            <a:r>
              <a:rPr lang="nl-NL" dirty="0" err="1"/>
              <a:t>While</a:t>
            </a:r>
            <a:r>
              <a:rPr lang="nl-NL" dirty="0"/>
              <a:t>, </a:t>
            </a:r>
            <a:r>
              <a:rPr lang="nl-NL" dirty="0" err="1"/>
              <a:t>for</a:t>
            </a:r>
            <a:endParaRPr lang="nl-NL" dirty="0"/>
          </a:p>
          <a:p>
            <a:r>
              <a:rPr lang="nl-NL" dirty="0" err="1"/>
              <a:t>Iterators</a:t>
            </a:r>
            <a:endParaRPr lang="nl-NL" dirty="0"/>
          </a:p>
          <a:p>
            <a:r>
              <a:rPr lang="nl-NL" dirty="0" err="1"/>
              <a:t>Functions</a:t>
            </a:r>
            <a:endParaRPr lang="nl-NL" dirty="0"/>
          </a:p>
          <a:p>
            <a:r>
              <a:rPr lang="nl-NL" dirty="0"/>
              <a:t>Scope</a:t>
            </a:r>
          </a:p>
          <a:p>
            <a:r>
              <a:rPr lang="nl-NL" dirty="0" err="1"/>
              <a:t>Objects</a:t>
            </a:r>
            <a:endParaRPr lang="nl-NL" dirty="0"/>
          </a:p>
          <a:p>
            <a:pPr lvl="1"/>
            <a:r>
              <a:rPr lang="nl-NL" dirty="0" err="1"/>
              <a:t>Properties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Object </a:t>
            </a:r>
            <a:r>
              <a:rPr lang="nl-NL" dirty="0" err="1"/>
              <a:t>creation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640788" y="792000"/>
            <a:ext cx="3894423" cy="4570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Exception</a:t>
            </a:r>
            <a:r>
              <a:rPr lang="nl-NL" dirty="0"/>
              <a:t>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object. </a:t>
            </a:r>
            <a:r>
              <a:rPr lang="nl-NL" dirty="0" err="1"/>
              <a:t>Inheritance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First class </a:t>
            </a:r>
            <a:r>
              <a:rPr lang="nl-NL" dirty="0" err="1"/>
              <a:t>functions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Closure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Bind call </a:t>
            </a:r>
            <a:r>
              <a:rPr lang="nl-NL" dirty="0" err="1"/>
              <a:t>apply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ES6 / ES2015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Variables let </a:t>
            </a:r>
            <a:r>
              <a:rPr lang="nl-NL" dirty="0" err="1"/>
              <a:t>const</a:t>
            </a:r>
            <a:endParaRPr lang="nl-NL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Block scope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Strings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Arrow </a:t>
            </a:r>
            <a:r>
              <a:rPr lang="nl-NL" dirty="0" err="1"/>
              <a:t>functions</a:t>
            </a:r>
            <a:endParaRPr lang="nl-NL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Destructuring</a:t>
            </a:r>
            <a:endParaRPr lang="nl-NL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/>
              <a:t>Spread operator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Callbacks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Promises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Async</a:t>
            </a:r>
            <a:r>
              <a:rPr lang="nl-NL" dirty="0"/>
              <a:t>/</a:t>
            </a:r>
            <a:r>
              <a:rPr lang="nl-NL" dirty="0" err="1"/>
              <a:t>wait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157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(var i = 0; i &lt; 10; i++) 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 i 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(var i 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“, 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85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/>
              <a:t>Functions are like little packages of JavaScript code waiting to be called into action. </a:t>
            </a:r>
          </a:p>
          <a:p>
            <a:r>
              <a:rPr lang="en-US" dirty="0"/>
              <a:t>Some predefined functions are alert(), prompt() and confirm(). </a:t>
            </a:r>
          </a:p>
          <a:p>
            <a:r>
              <a:rPr lang="en-US" dirty="0"/>
              <a:t>Functions can return values. </a:t>
            </a:r>
          </a:p>
          <a:p>
            <a:r>
              <a:rPr lang="en-US" dirty="0"/>
              <a:t>Values returned by functions are: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user input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/>
              <a:t>empty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04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alert(“Hi”);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Calling functions: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Parentheses 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04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/>
              <a:t>parameter</a:t>
            </a:r>
            <a:r>
              <a:rPr lang="en-US" dirty="0"/>
              <a:t>. 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alert(“Hi ” + name);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/>
              <a:t> Calling function with arguments: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parameters/arguments.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85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A SECRET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array: Functions have one secret. They contain the arguments array. This array contains all the arguments passed to the function.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poll()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affirmative = arguments[0];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negative = arguments[1];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Calling the function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poll(“affirmative”, “negative”);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76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85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Can be local (function) or global (full application).</a:t>
            </a:r>
          </a:p>
          <a:p>
            <a:endParaRPr lang="en-US" dirty="0"/>
          </a:p>
          <a:p>
            <a:r>
              <a:rPr lang="en-US" dirty="0"/>
              <a:t>Ensure functions always declare variables using the </a:t>
            </a:r>
            <a:r>
              <a:rPr lang="en-US" dirty="0" err="1"/>
              <a:t>var</a:t>
            </a:r>
            <a:r>
              <a:rPr lang="en-US" dirty="0"/>
              <a:t> keyword or else they will look for it in global scope and will modify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“Hello”;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globalSecondGreeting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18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I HAVE ANOTHER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Alternate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syntax: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alert(“Hi”);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have a name. It is “</a:t>
            </a:r>
            <a:r>
              <a:rPr lang="nl-NL" dirty="0" err="1"/>
              <a:t>Anonymous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76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/>
              <a:t>Array is an object of JavaScript. An array can be created as follows: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3); // [1, 2, 3];</a:t>
            </a:r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dirty="0"/>
              <a:t>instantiation</a:t>
            </a:r>
            <a:r>
              <a:rPr lang="en-US" dirty="0"/>
              <a:t> of an object 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/>
              <a:t>Built-in 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32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 YOUR OWN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encapsulate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logic.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person = new Object();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person.name = “Joe”;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23;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		alert(“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” + this.name);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	}; 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logo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28" y="3033405"/>
            <a:ext cx="3389544" cy="19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Brendan </a:t>
            </a:r>
            <a:r>
              <a:rPr lang="en-US" dirty="0" err="1"/>
              <a:t>Eich</a:t>
            </a:r>
            <a:r>
              <a:rPr lang="en-US" dirty="0"/>
              <a:t> in 1995 for Netscape Navigator 2 release. Called Mocha and later </a:t>
            </a:r>
            <a:r>
              <a:rPr lang="en-US" dirty="0" err="1"/>
              <a:t>LiveScript</a:t>
            </a:r>
            <a:r>
              <a:rPr lang="en-US" dirty="0"/>
              <a:t>.</a:t>
            </a:r>
          </a:p>
          <a:p>
            <a:r>
              <a:rPr lang="en-US" dirty="0"/>
              <a:t>On release of 1.1 name was changed to JavaScript.</a:t>
            </a:r>
          </a:p>
          <a:p>
            <a:r>
              <a:rPr lang="en-US" dirty="0"/>
              <a:t>In 1997 JavaScript 1.1 was submitted to ECMA as a proposal. TC39 was assigned to standardize the syntax and semantics of the language.</a:t>
            </a:r>
          </a:p>
          <a:p>
            <a:r>
              <a:rPr lang="en-US" dirty="0"/>
              <a:t>TC39 released ECMA-262 known as ECMAScript.</a:t>
            </a:r>
          </a:p>
          <a:p>
            <a:r>
              <a:rPr lang="en-US" dirty="0"/>
              <a:t>ECMAScript is basis for all the JavaScript implementations.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42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OBJECTS: ALTERNATIVE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Alternativee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syntax: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person =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name: “Joe”,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23,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	alert(“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” + this.name);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It’s JSON (</a:t>
            </a:r>
            <a:r>
              <a:rPr lang="nl-NL" dirty="0" err="1"/>
              <a:t>JavaScript</a:t>
            </a:r>
            <a:r>
              <a:rPr lang="nl-NL" dirty="0"/>
              <a:t> Object </a:t>
            </a:r>
            <a:r>
              <a:rPr lang="nl-NL" dirty="0" err="1"/>
              <a:t>Notation</a:t>
            </a:r>
            <a:r>
              <a:rPr lang="nl-NL" dirty="0"/>
              <a:t>)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14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CREATING REAL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objects those can be instantiated using the new keyword.</a:t>
            </a:r>
          </a:p>
          <a:p>
            <a:pPr marL="0" indent="0">
              <a:buNone/>
            </a:pPr>
            <a:r>
              <a:rPr lang="en-US" dirty="0"/>
              <a:t>This method of creating objects is called the Prototype pattern.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= function(name, age) { 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this.name = name; 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age;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Person.prototype.speakName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alert(“Hello, I’m ” + this.name);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80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real 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joe = new Person(“Joe”, 23);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joe.speakName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126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5‘;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691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// [ 1, 2, 3, 4 ]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// [ 1, 2, 3, 4, 6 ]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[ 6, 4, 3, 2, 1 ]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6 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5 added to the beginning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998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Joe</a:t>
            </a: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license. */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14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VARIABLES (</a:t>
            </a:r>
            <a:r>
              <a:rPr lang="nl-NL" dirty="0" err="1"/>
              <a:t>i,e</a:t>
            </a:r>
            <a:r>
              <a:rPr lang="nl-NL" dirty="0"/>
              <a:t>, buckets)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Overwrites 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“value”;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47" y="693337"/>
            <a:ext cx="1464271" cy="1702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985" y="2801645"/>
            <a:ext cx="2660548" cy="17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TYPES (i.e. stuff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in buckets)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“value”;</a:t>
            </a:r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5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3, -3, 3.33, -3.33. These all are numbers in JS, whether it’s some integer or floating point number.</a:t>
            </a:r>
          </a:p>
          <a:p>
            <a:pPr lvl="1"/>
            <a:r>
              <a:rPr lang="en-US" dirty="0"/>
              <a:t>Operations: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</a:p>
          <a:p>
            <a:pPr lvl="2"/>
            <a:r>
              <a:rPr lang="en-US" dirty="0"/>
              <a:t>5 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(--)</a:t>
            </a:r>
          </a:p>
          <a:p>
            <a:pPr marL="180000" lvl="1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total = four;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</a:p>
        </p:txBody>
      </p:sp>
    </p:spTree>
    <p:extLst>
      <p:ext uri="{BB962C8B-B14F-4D97-AF65-F5344CB8AC3E}">
        <p14:creationId xmlns:p14="http://schemas.microsoft.com/office/powerpoint/2010/main" val="28400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this is \“special\” word here.”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“John ”;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name + “Doe”;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= “John ”;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+= “Doe”;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here&gt;”, “string”,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false </a:t>
            </a:r>
          </a:p>
          <a:p>
            <a:r>
              <a:rPr lang="en-US" dirty="0"/>
              <a:t>“&lt;empty string&gt;”, undefined, null, void(0), 0,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9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Holding_presentatie_v2" id="{FFED40CC-96CF-EA44-9918-DD14890C7C96}" vid="{B40DBFFC-F37C-6C49-A078-94F03622C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Conclusion_Holding_presentatie_v2</Template>
  <TotalTime>1586</TotalTime>
  <Words>1820</Words>
  <Application>Microsoft Office PowerPoint</Application>
  <PresentationFormat>On-screen Show (16:9)</PresentationFormat>
  <Paragraphs>465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Office-thema</vt:lpstr>
      <vt:lpstr>Javascript / Node.js  Talent Launch  </vt:lpstr>
      <vt:lpstr>Agenda day one</vt:lpstr>
      <vt:lpstr>Introduction Javascript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ASSOCIATIVE ARRAYS / HASHES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A SECRET ARRAY</vt:lpstr>
      <vt:lpstr>FUNCTIONS: RETURN</vt:lpstr>
      <vt:lpstr>FUNCTIONS: SCOPE</vt:lpstr>
      <vt:lpstr>FUNCTIONS: I HAVE ANOTHER FACE</vt:lpstr>
      <vt:lpstr>OBJECTS</vt:lpstr>
      <vt:lpstr>CREATE YOUR OWN OBJECTS</vt:lpstr>
      <vt:lpstr>OBJECTS: ALTERNATIVE SYNTAX</vt:lpstr>
      <vt:lpstr>CREATING REAL OBJECTS</vt:lpstr>
      <vt:lpstr>EVERYTHING IS AN OBJECT: STRING</vt:lpstr>
      <vt:lpstr>EVERYTHING IS AN OBJECT: ARRAY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/ Node.js  Talent Launch March 2018</dc:title>
  <dc:subject/>
  <dc:creator>Nico Klasens</dc:creator>
  <cp:keywords/>
  <dc:description>Conclusion - versie 1 - juni 2017
Ontwerp: Humming
Template: Ton Persoon</dc:description>
  <cp:lastModifiedBy>Nico Klasens</cp:lastModifiedBy>
  <cp:revision>39</cp:revision>
  <dcterms:created xsi:type="dcterms:W3CDTF">2018-03-07T10:49:06Z</dcterms:created>
  <dcterms:modified xsi:type="dcterms:W3CDTF">2019-03-07T21:18:40Z</dcterms:modified>
  <cp:category/>
</cp:coreProperties>
</file>