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73" r:id="rId7"/>
    <p:sldId id="271" r:id="rId8"/>
    <p:sldId id="264" r:id="rId9"/>
    <p:sldId id="263" r:id="rId10"/>
    <p:sldId id="265" r:id="rId11"/>
    <p:sldId id="266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8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79280" cy="6480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2920" cy="350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builderhmensingqsvb-hmensing.builder.ocp.oraclecloud.com/ic/builder/" TargetMode="External"/><Relationship Id="rId2" Type="http://schemas.openxmlformats.org/officeDocument/2006/relationships/hyperlink" Target="https://github.com/AMIS-Services/VBCS-SI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isualbuilderhmensingqsvb-hmensing.builder.ocp.oraclecloud.com/ic/builder/rt/HermanM/live/webApps/mugsap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jet/jetCookbook.html" TargetMode="External"/><Relationship Id="rId2" Type="http://schemas.openxmlformats.org/officeDocument/2006/relationships/hyperlink" Target="https://blogs.oracle.com/vbcs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42920" cy="3346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2920" cy="1974689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>
              <a:lnSpc>
                <a:spcPct val="85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 development with VBCS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VBCS – Visual Builder Cloud Service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224000"/>
            <a:ext cx="3499731" cy="34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Cloud Based Application Development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Based on: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  <a:ea typeface="DejaVu Sans"/>
              </a:rPr>
              <a:t>Oracle JET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HTML5 &amp; CSS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REST APIs </a:t>
            </a: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Requires no IDE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OOTB integrations with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PCS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</a:rPr>
              <a:t>DevCS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SaaS APIs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CCAs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59D3C54-42F9-48E5-AF1E-25C9B71A399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138160" y="4663440"/>
            <a:ext cx="1462320" cy="1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Stateofjs.com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" name="AutoShape 6" descr="Afbeeldingsresultaat voor Oracle VBCS">
            <a:extLst>
              <a:ext uri="{FF2B5EF4-FFF2-40B4-BE49-F238E27FC236}">
                <a16:creationId xmlns:a16="http://schemas.microsoft.com/office/drawing/2014/main" id="{E5679BEF-12D9-43F2-A30C-A34707D82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C9703-6D2A-4ECE-BE4A-B76D515F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60" y="1095125"/>
            <a:ext cx="3936609" cy="2742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History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Started with name Application Builder Cloud Service (ABCS)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  <a:ea typeface="DejaVu Sans"/>
              </a:rPr>
              <a:t>Aimed at the citizen Developer</a:t>
            </a:r>
            <a:endParaRPr lang="en-US" sz="15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interface &amp; architecture introduced April 2018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VBCS is no longe</a:t>
            </a:r>
            <a:r>
              <a:rPr lang="en-US" sz="1500" spc="-1" dirty="0">
                <a:solidFill>
                  <a:srgbClr val="000000"/>
                </a:solidFill>
                <a:latin typeface="Arial"/>
              </a:rPr>
              <a:t>r just aimed at the “Citizen Developer”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Broader support for Oracle JET UI components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Most development visual (drag &amp; drop)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Coding (</a:t>
            </a:r>
            <a:r>
              <a:rPr lang="en-US" sz="1500" spc="-1" dirty="0" err="1">
                <a:latin typeface="Arial"/>
              </a:rPr>
              <a:t>javascript</a:t>
            </a:r>
            <a:r>
              <a:rPr lang="en-US" sz="1500" spc="-1" dirty="0">
                <a:latin typeface="Arial"/>
              </a:rPr>
              <a:t>, HTML5, CSS) for advanced features possible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New release every 1-2 months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Migrating to new JET releases quickly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What Gartner says</a:t>
            </a:r>
            <a:endParaRPr lang="en-US" spc="-1" dirty="0"/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2295253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dirty="0"/>
              <a:t>Magic Quadrant for Mobile App Development Platforms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3074" name="Picture 2" descr="Magic Quadrant for Mobile App Development Platforms">
            <a:extLst>
              <a:ext uri="{FF2B5EF4-FFF2-40B4-BE49-F238E27FC236}">
                <a16:creationId xmlns:a16="http://schemas.microsoft.com/office/drawing/2014/main" id="{0AE81D69-BB49-4736-ADF8-4D664F1D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29" y="139500"/>
            <a:ext cx="4791154" cy="479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54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When to use VBCS</a:t>
            </a:r>
            <a:endParaRPr lang="en-US" spc="-1" dirty="0"/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Oracle SaaS enablement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UI for PCS or ICS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Any Cloud Oracle JET application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The No PL/SQL APEX ?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899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5 Main Building Blocks</a:t>
            </a: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D9D3F72-AAC6-402E-9071-E88825C44ED8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050" name="Picture 2" descr="https://i2.wp.com/technology.amis.nl/wp-content/uploads/2018/05/Picture1.png?resize=702%2C389&amp;ssl=1">
            <a:extLst>
              <a:ext uri="{FF2B5EF4-FFF2-40B4-BE49-F238E27FC236}">
                <a16:creationId xmlns:a16="http://schemas.microsoft.com/office/drawing/2014/main" id="{78A2C9CC-EDC0-4A5B-8AC4-547502AA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719138"/>
            <a:ext cx="66865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347200" y="2194560"/>
            <a:ext cx="2406960" cy="7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1F9EB9E-CAEE-45A1-BDCF-E87B20E4B791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163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302920" cy="3508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Hands-on: Creating a </a:t>
            </a:r>
            <a:r>
              <a:rPr lang="en-US" b="1" spc="-1" dirty="0">
                <a:solidFill>
                  <a:srgbClr val="E63232"/>
                </a:solidFill>
                <a:latin typeface="Arial"/>
                <a:ea typeface="DejaVu Sans"/>
              </a:rPr>
              <a:t>simple 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0B5D2F-63F6-4E37-8C8E-E7F10932D50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First let’s create some accounts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In the meanwhile you can find the hands-on document on GitHub: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sz="1500" spc="-1" dirty="0">
                <a:solidFill>
                  <a:srgbClr val="000000"/>
                </a:solidFill>
                <a:hlinkClick r:id="rId2"/>
              </a:rPr>
              <a:t>https://github.com/AMIS-Services/VBCS-SIG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When account has been created you can start here: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dirty="0">
                <a:hlinkClick r:id="rId3"/>
              </a:rPr>
              <a:t>https://visualbuilderhmensingqsvb-hmensing.builder.ocp.oraclecloud.com/ic/builder/</a:t>
            </a:r>
            <a:endParaRPr lang="en-US" dirty="0"/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This is roughly what you will create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sz="1500" spc="-1" dirty="0">
                <a:solidFill>
                  <a:srgbClr val="000000"/>
                </a:solidFill>
                <a:hlinkClick r:id="rId4"/>
              </a:rPr>
              <a:t>https://visualbuilderhmensingqsvb-hmensing.builder.ocp.oraclecloud.com/ic/builder/rt/HermanM/live/webApps/mugsapp/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Hands-on: </a:t>
            </a:r>
            <a:r>
              <a:rPr lang="en-US" b="1" spc="-1" dirty="0">
                <a:solidFill>
                  <a:srgbClr val="E63232"/>
                </a:solidFill>
                <a:latin typeface="Arial"/>
                <a:ea typeface="DejaVu Sans"/>
              </a:rPr>
              <a:t>what should you learn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43D067F-4F57-4BC7-9EB7-33F205D350A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Know the building blocks of VBCS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Applications, Flows, Pages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UI Components, Types, Variables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Action Chains, Events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Business Objects, REST services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REST endpoints</a:t>
            </a:r>
            <a:endParaRPr lang="en-US" sz="15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Some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usefull</a:t>
            </a:r>
            <a:r>
              <a:rPr lang="en-US" sz="1500" spc="-1" dirty="0">
                <a:solidFill>
                  <a:srgbClr val="000000"/>
                </a:solidFill>
              </a:rPr>
              <a:t> demo’s -&gt; </a:t>
            </a:r>
            <a:r>
              <a:rPr lang="en-US" sz="1500" spc="-1" dirty="0">
                <a:solidFill>
                  <a:srgbClr val="000000"/>
                </a:solidFill>
                <a:hlinkClick r:id="rId2"/>
              </a:rPr>
              <a:t>https://blogs.oracle.com/vbcs/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Oracle JET Cookbook ! -&gt; </a:t>
            </a:r>
            <a:r>
              <a:rPr lang="en-US" sz="1500" spc="-1" dirty="0">
                <a:solidFill>
                  <a:srgbClr val="000000"/>
                </a:solidFill>
                <a:hlinkClick r:id="rId3"/>
              </a:rPr>
              <a:t>https://www.oracle.com/webfolder/technetwork/jet/jetCookbook.html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Forum -&gt; https://cloudcustomerconnect.oracle.com/resources/e610f4723c/summary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385</TotalTime>
  <Words>356</Words>
  <Application>Microsoft Office PowerPoint</Application>
  <PresentationFormat>On-screen Show (16:9)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Herman Mensinga</cp:lastModifiedBy>
  <cp:revision>64</cp:revision>
  <dcterms:created xsi:type="dcterms:W3CDTF">2018-07-18T12:37:15Z</dcterms:created>
  <dcterms:modified xsi:type="dcterms:W3CDTF">2018-09-25T18:29:08Z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