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17"/>
  </p:notesMasterIdLst>
  <p:sldIdLst>
    <p:sldId id="273" r:id="rId5"/>
    <p:sldId id="260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74" r:id="rId15"/>
    <p:sldId id="268" r:id="rId16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7"/>
  </p:normalViewPr>
  <p:slideViewPr>
    <p:cSldViewPr snapToGrid="0" snapToObjects="1">
      <p:cViewPr varScale="1">
        <p:scale>
          <a:sx n="114" d="100"/>
          <a:sy n="114" d="100"/>
        </p:scale>
        <p:origin x="5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18-5-2019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5/18/2019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5/18/2019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5/18/2019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5/18/2019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5/18/2019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5/18/2019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5/18/2019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5/18/2019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5/18/2019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5/18/2019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5/18/2019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5/18/2019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hocolatey.org/packages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oxstarter.org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nl-NL" dirty="0"/>
            </a:br>
            <a:br>
              <a:rPr lang="nl-NL" dirty="0"/>
            </a:br>
            <a:r>
              <a:rPr lang="nl-NL" dirty="0"/>
              <a:t>LAPTOP</a:t>
            </a:r>
            <a:br>
              <a:rPr lang="nl-NL" dirty="0"/>
            </a:br>
            <a:r>
              <a:rPr lang="nl-NL" dirty="0"/>
              <a:t>AS</a:t>
            </a:r>
            <a:br>
              <a:rPr lang="nl-NL" dirty="0"/>
            </a:br>
            <a:r>
              <a:rPr lang="nl-NL" dirty="0"/>
              <a:t>CODE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376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9349-18B2-4AB1-98BB-9CA084991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Dotfile</a:t>
            </a:r>
            <a:r>
              <a:rPr lang="nl-NL" dirty="0"/>
              <a:t> </a:t>
            </a:r>
            <a:r>
              <a:rPr lang="nl-NL" dirty="0" err="1"/>
              <a:t>usage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2070-6EAA-4938-ACD2-01B3985C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There</a:t>
            </a:r>
            <a:r>
              <a:rPr lang="nl-NL" dirty="0"/>
              <a:t> are different </a:t>
            </a:r>
            <a:r>
              <a:rPr lang="nl-NL" dirty="0" err="1"/>
              <a:t>ways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en-US" dirty="0"/>
              <a:t>keep the dotfiles in the dotfiles directory in sync with your home directory.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rsync</a:t>
            </a:r>
            <a:r>
              <a:rPr lang="en-US" dirty="0"/>
              <a:t> Approach</a:t>
            </a:r>
          </a:p>
          <a:p>
            <a:pPr lvl="1"/>
            <a:r>
              <a:rPr lang="en-US" dirty="0" err="1"/>
              <a:t>rsync</a:t>
            </a:r>
            <a:r>
              <a:rPr lang="en-US" dirty="0"/>
              <a:t> --exclude ".git/" . ~</a:t>
            </a:r>
          </a:p>
          <a:p>
            <a:endParaRPr lang="en-US" dirty="0"/>
          </a:p>
          <a:p>
            <a:r>
              <a:rPr lang="en-US" dirty="0" err="1"/>
              <a:t>Symlinking</a:t>
            </a:r>
            <a:endParaRPr lang="en-US" dirty="0"/>
          </a:p>
          <a:p>
            <a:pPr lvl="1"/>
            <a:r>
              <a:rPr lang="nl-NL" dirty="0" err="1"/>
              <a:t>ln</a:t>
            </a:r>
            <a:r>
              <a:rPr lang="nl-NL" dirty="0"/>
              <a:t> -</a:t>
            </a:r>
            <a:r>
              <a:rPr lang="nl-NL" dirty="0" err="1"/>
              <a:t>sv</a:t>
            </a:r>
            <a:r>
              <a:rPr lang="nl-NL" dirty="0"/>
              <a:t> ~/</a:t>
            </a:r>
            <a:r>
              <a:rPr lang="nl-NL" dirty="0" err="1"/>
              <a:t>Projects</a:t>
            </a:r>
            <a:r>
              <a:rPr lang="nl-NL" dirty="0"/>
              <a:t>/</a:t>
            </a:r>
            <a:r>
              <a:rPr lang="nl-NL" dirty="0" err="1"/>
              <a:t>dotfiles</a:t>
            </a:r>
            <a:r>
              <a:rPr lang="nl-NL" dirty="0"/>
              <a:t>/.</a:t>
            </a:r>
            <a:r>
              <a:rPr lang="nl-NL" dirty="0" err="1"/>
              <a:t>bash_profile</a:t>
            </a:r>
            <a:r>
              <a:rPr lang="nl-NL" dirty="0"/>
              <a:t> ~/.</a:t>
            </a:r>
            <a:r>
              <a:rPr lang="nl-NL" dirty="0" err="1"/>
              <a:t>bash_profile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Also</a:t>
            </a:r>
            <a:r>
              <a:rPr lang="nl-NL" dirty="0"/>
              <a:t> NTFS supports </a:t>
            </a:r>
            <a:r>
              <a:rPr lang="nl-NL" dirty="0" err="1"/>
              <a:t>symlinks</a:t>
            </a:r>
            <a:r>
              <a:rPr lang="nl-NL" dirty="0"/>
              <a:t> (soft </a:t>
            </a:r>
            <a:r>
              <a:rPr lang="nl-NL" dirty="0" err="1"/>
              <a:t>and</a:t>
            </a:r>
            <a:r>
              <a:rPr lang="nl-NL" dirty="0"/>
              <a:t> hard links) </a:t>
            </a:r>
            <a:r>
              <a:rPr lang="nl-NL" dirty="0" err="1"/>
              <a:t>called</a:t>
            </a:r>
            <a:r>
              <a:rPr lang="nl-NL" dirty="0"/>
              <a:t> </a:t>
            </a:r>
            <a:r>
              <a:rPr lang="nl-NL" dirty="0" err="1"/>
              <a:t>reparse</a:t>
            </a:r>
            <a:r>
              <a:rPr lang="nl-NL" dirty="0"/>
              <a:t> points</a:t>
            </a:r>
          </a:p>
          <a:p>
            <a:r>
              <a:rPr lang="en-US" dirty="0"/>
              <a:t>Windows 10 (and </a:t>
            </a:r>
            <a:r>
              <a:rPr lang="en-US" dirty="0" err="1"/>
              <a:t>Powershell</a:t>
            </a:r>
            <a:r>
              <a:rPr lang="en-US" dirty="0"/>
              <a:t> 5.0 in general)</a:t>
            </a:r>
            <a:endParaRPr lang="nl-NL" dirty="0"/>
          </a:p>
          <a:p>
            <a:pPr lvl="1"/>
            <a:r>
              <a:rPr lang="en-US" dirty="0"/>
              <a:t>New-Item -Path $link -ItemType </a:t>
            </a:r>
            <a:r>
              <a:rPr lang="en-US" dirty="0" err="1"/>
              <a:t>SymbolicLink</a:t>
            </a:r>
            <a:r>
              <a:rPr lang="en-US" dirty="0"/>
              <a:t> -Value $target</a:t>
            </a:r>
          </a:p>
          <a:p>
            <a:r>
              <a:rPr lang="en-US" dirty="0"/>
              <a:t>Windows Vista/7/8 ship with </a:t>
            </a:r>
            <a:r>
              <a:rPr lang="en-US" dirty="0" err="1"/>
              <a:t>mklink</a:t>
            </a:r>
            <a:r>
              <a:rPr lang="en-US" dirty="0"/>
              <a:t> in the command prompt</a:t>
            </a:r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69DA5-17DB-435D-AC12-45FABB42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92EB9-47B9-447C-9EDF-C1A8CB5A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219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14A1-4681-4550-B8A4-2C69AA5F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LAPTOP-AS-CODE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1AD7-F542-4AB3-9239-099ABE3F0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Cloud Drive </a:t>
            </a:r>
            <a:r>
              <a:rPr lang="nl-NL" dirty="0" err="1"/>
              <a:t>and</a:t>
            </a:r>
            <a:r>
              <a:rPr lang="nl-NL" dirty="0"/>
              <a:t>/or </a:t>
            </a:r>
            <a:r>
              <a:rPr lang="nl-NL" dirty="0" err="1"/>
              <a:t>Backup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Documents</a:t>
            </a:r>
            <a:endParaRPr lang="nl-NL" dirty="0"/>
          </a:p>
          <a:p>
            <a:pPr lvl="1"/>
            <a:r>
              <a:rPr lang="nl-NL" dirty="0"/>
              <a:t>OneDrive, Dropbox, Google Drive, </a:t>
            </a:r>
            <a:r>
              <a:rPr lang="nl-NL" dirty="0" err="1"/>
              <a:t>iCloud</a:t>
            </a:r>
            <a:r>
              <a:rPr lang="nl-NL" dirty="0"/>
              <a:t>, </a:t>
            </a:r>
            <a:r>
              <a:rPr lang="nl-NL" dirty="0" err="1"/>
              <a:t>external</a:t>
            </a:r>
            <a:r>
              <a:rPr lang="nl-NL" dirty="0"/>
              <a:t> disk</a:t>
            </a:r>
          </a:p>
          <a:p>
            <a:r>
              <a:rPr lang="nl-NL" dirty="0"/>
              <a:t>Private GIT </a:t>
            </a:r>
            <a:r>
              <a:rPr lang="nl-NL" dirty="0" err="1"/>
              <a:t>Repository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settings</a:t>
            </a:r>
            <a:endParaRPr lang="nl-NL" dirty="0"/>
          </a:p>
          <a:p>
            <a:pPr lvl="1"/>
            <a:r>
              <a:rPr lang="nl-NL" dirty="0" err="1"/>
              <a:t>with</a:t>
            </a:r>
            <a:r>
              <a:rPr lang="nl-NL" dirty="0"/>
              <a:t> remote on </a:t>
            </a:r>
            <a:r>
              <a:rPr lang="nl-NL" dirty="0" err="1"/>
              <a:t>bitbucket</a:t>
            </a:r>
            <a:r>
              <a:rPr lang="nl-NL" dirty="0"/>
              <a:t>, </a:t>
            </a:r>
            <a:r>
              <a:rPr lang="nl-NL" dirty="0" err="1"/>
              <a:t>gitlab</a:t>
            </a:r>
            <a:r>
              <a:rPr lang="nl-NL" dirty="0"/>
              <a:t>, </a:t>
            </a:r>
            <a:r>
              <a:rPr lang="nl-NL" dirty="0" err="1"/>
              <a:t>cloud</a:t>
            </a:r>
            <a:r>
              <a:rPr lang="nl-NL" dirty="0"/>
              <a:t> drive, </a:t>
            </a:r>
            <a:r>
              <a:rPr lang="nl-NL" dirty="0" err="1"/>
              <a:t>external</a:t>
            </a:r>
            <a:r>
              <a:rPr lang="nl-NL" dirty="0"/>
              <a:t> disk, </a:t>
            </a:r>
            <a:r>
              <a:rPr lang="nl-NL" dirty="0" err="1"/>
              <a:t>etc</a:t>
            </a:r>
            <a:r>
              <a:rPr lang="nl-NL" dirty="0"/>
              <a:t>)</a:t>
            </a:r>
          </a:p>
          <a:p>
            <a:r>
              <a:rPr lang="nl-NL" dirty="0"/>
              <a:t>Password Manager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places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authentication</a:t>
            </a:r>
            <a:endParaRPr lang="nl-NL" dirty="0"/>
          </a:p>
          <a:p>
            <a:pPr lvl="1"/>
            <a:r>
              <a:rPr lang="nl-NL" dirty="0"/>
              <a:t>1Password, lastpass, </a:t>
            </a:r>
            <a:r>
              <a:rPr lang="nl-NL" dirty="0" err="1"/>
              <a:t>keepass</a:t>
            </a:r>
            <a:r>
              <a:rPr lang="nl-NL" dirty="0"/>
              <a:t>, </a:t>
            </a:r>
            <a:r>
              <a:rPr lang="nl-NL" dirty="0" err="1"/>
              <a:t>etc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4B983-3EC6-4905-A861-DF3FEF87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6D534-68B2-409D-941C-2D810E3C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672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7581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LAPTOP-AS-CODE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Your laptop is the most important production environment there is but it is often not treated like our infra-as-code environments. For Windows / OSX / Linux there are enough tools to do a new installation (including settings) with little interaction.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last 10 years I have </a:t>
            </a:r>
          </a:p>
          <a:p>
            <a:r>
              <a:rPr lang="en-US" dirty="0"/>
              <a:t>Switched and/or installed my laptops more than 8 times.</a:t>
            </a:r>
          </a:p>
          <a:p>
            <a:r>
              <a:rPr lang="en-US" dirty="0"/>
              <a:t>Done it 3 times since that I work for AMIS (1,5 year) </a:t>
            </a:r>
          </a:p>
          <a:p>
            <a:r>
              <a:rPr lang="en-US" dirty="0"/>
              <a:t>Used Mac OSX and Windows as host OS</a:t>
            </a:r>
          </a:p>
          <a:p>
            <a:r>
              <a:rPr lang="en-US" dirty="0"/>
              <a:t>Worked on projects (at the same time) which had different stacks, tools and versions</a:t>
            </a:r>
          </a:p>
          <a:p>
            <a:r>
              <a:rPr lang="en-US" dirty="0"/>
              <a:t>I have spent less than 15 minutes on each installation</a:t>
            </a:r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314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5A91-77B2-425E-8645-1DED4153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Installing</a:t>
            </a:r>
            <a:r>
              <a:rPr lang="nl-NL" dirty="0"/>
              <a:t> software on Windows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B2DCF-EDE4-4666-94DF-5E323ACF3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clicks to get to a download link and run the download</a:t>
            </a:r>
          </a:p>
          <a:p>
            <a:r>
              <a:rPr lang="en-US" dirty="0"/>
              <a:t>Deja Vu - sense of installing same software on multiple machines </a:t>
            </a:r>
          </a:p>
          <a:p>
            <a:r>
              <a:rPr lang="en-US" dirty="0"/>
              <a:t>aargh! I should have downloaded the 32 bit version. </a:t>
            </a:r>
          </a:p>
          <a:p>
            <a:r>
              <a:rPr lang="en-US" dirty="0"/>
              <a:t>Don't install it on a directory with space in the name </a:t>
            </a:r>
          </a:p>
          <a:p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 err="1"/>
              <a:t>etc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1BE64-BDCF-4D2A-805D-DD81462D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898B4-936B-44A8-B3BC-7CB8AE24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182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5815-CD30-46A2-B4F3-6A9650AE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Chocolatey to the rescue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D005-74B4-45C3-A049-D4B73810C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 apt-get/yum/</a:t>
            </a:r>
            <a:r>
              <a:rPr lang="en-US" dirty="0" err="1"/>
              <a:t>dnf</a:t>
            </a:r>
            <a:r>
              <a:rPr lang="en-US" dirty="0"/>
              <a:t>/homebrew for windows </a:t>
            </a:r>
          </a:p>
          <a:p>
            <a:r>
              <a:rPr lang="en-US" dirty="0"/>
              <a:t>Uses </a:t>
            </a:r>
            <a:r>
              <a:rPr lang="en-US" dirty="0" err="1"/>
              <a:t>nuget</a:t>
            </a:r>
            <a:r>
              <a:rPr lang="en-US" dirty="0"/>
              <a:t> ecosystem </a:t>
            </a:r>
          </a:p>
          <a:p>
            <a:r>
              <a:rPr lang="en-US" dirty="0"/>
              <a:t>Uses </a:t>
            </a:r>
            <a:r>
              <a:rPr lang="en-US" dirty="0" err="1"/>
              <a:t>powershell</a:t>
            </a:r>
            <a:r>
              <a:rPr lang="en-US" dirty="0"/>
              <a:t> to do the install </a:t>
            </a:r>
          </a:p>
          <a:p>
            <a:r>
              <a:rPr lang="en-US" dirty="0"/>
              <a:t>Comes with lots of built in helper functions </a:t>
            </a:r>
          </a:p>
          <a:p>
            <a:r>
              <a:rPr lang="en-US" dirty="0"/>
              <a:t>At the end of the day it is </a:t>
            </a:r>
            <a:r>
              <a:rPr lang="en-US" dirty="0" err="1"/>
              <a:t>powershell</a:t>
            </a:r>
            <a:r>
              <a:rPr lang="en-US" dirty="0"/>
              <a:t>, so you can do nearly anything during the install</a:t>
            </a:r>
          </a:p>
          <a:p>
            <a:endParaRPr lang="en-US" dirty="0"/>
          </a:p>
          <a:p>
            <a:r>
              <a:rPr lang="nl-NL" dirty="0">
                <a:hlinkClick r:id="rId2"/>
              </a:rPr>
              <a:t>https://chocolatey.org/packages</a:t>
            </a:r>
            <a:endParaRPr lang="nl-NL" dirty="0"/>
          </a:p>
          <a:p>
            <a:r>
              <a:rPr lang="en-US" dirty="0"/>
              <a:t>There are 6608 community maintained packages</a:t>
            </a:r>
          </a:p>
          <a:p>
            <a:pPr lvl="1"/>
            <a:r>
              <a:rPr lang="en-US" dirty="0" err="1"/>
              <a:t>choco</a:t>
            </a:r>
            <a:r>
              <a:rPr lang="en-US" dirty="0"/>
              <a:t> install &lt;package&gt;</a:t>
            </a:r>
          </a:p>
          <a:p>
            <a:pPr lvl="1"/>
            <a:r>
              <a:rPr lang="en-US" dirty="0" err="1"/>
              <a:t>choco</a:t>
            </a:r>
            <a:r>
              <a:rPr lang="en-US" dirty="0"/>
              <a:t> uninstall &lt;package&gt;</a:t>
            </a:r>
          </a:p>
          <a:p>
            <a:pPr lvl="1"/>
            <a:r>
              <a:rPr lang="en-US" dirty="0" err="1"/>
              <a:t>choco</a:t>
            </a:r>
            <a:r>
              <a:rPr lang="en-US" dirty="0"/>
              <a:t> upgrade &lt;package&gt;</a:t>
            </a:r>
          </a:p>
          <a:p>
            <a:pPr lvl="1"/>
            <a:r>
              <a:rPr lang="en-US" dirty="0" err="1"/>
              <a:t>choco</a:t>
            </a:r>
            <a:r>
              <a:rPr lang="en-US" dirty="0"/>
              <a:t> upgrade all</a:t>
            </a:r>
          </a:p>
          <a:p>
            <a:pPr marL="1800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43B6F-FFC7-4D5E-8497-C7DE51A5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BDC39-BF51-4293-9623-C839C646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603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5ABC-8D68-47A3-A999-1FE5262F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this </a:t>
            </a:r>
            <a:r>
              <a:rPr lang="en-US" dirty="0" err="1"/>
              <a:t>nuget</a:t>
            </a:r>
            <a:r>
              <a:rPr lang="en-US" dirty="0"/>
              <a:t> ecosystem?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ECE74-D24B-4AD2-8DAB-A506CACC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started out as a package manager for the Visual Studio dev environment. </a:t>
            </a:r>
          </a:p>
          <a:p>
            <a:r>
              <a:rPr lang="en-US" dirty="0"/>
              <a:t>It was an easy way to package up code, </a:t>
            </a:r>
            <a:r>
              <a:rPr lang="en-US" dirty="0" err="1"/>
              <a:t>dll's</a:t>
            </a:r>
            <a:r>
              <a:rPr lang="en-US" dirty="0"/>
              <a:t>, conﬁgs, </a:t>
            </a:r>
            <a:r>
              <a:rPr lang="en-US" dirty="0" err="1"/>
              <a:t>etc</a:t>
            </a:r>
            <a:r>
              <a:rPr lang="en-US" dirty="0"/>
              <a:t> and distribute them.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Instead of re-inventing the wheel, Chocolatey uses </a:t>
            </a:r>
            <a:r>
              <a:rPr lang="en-US" dirty="0" err="1"/>
              <a:t>nuget</a:t>
            </a:r>
            <a:r>
              <a:rPr lang="en-US" dirty="0"/>
              <a:t> to do: </a:t>
            </a:r>
          </a:p>
          <a:p>
            <a:r>
              <a:rPr lang="en-US" dirty="0"/>
              <a:t>packaging </a:t>
            </a:r>
          </a:p>
          <a:p>
            <a:r>
              <a:rPr lang="en-US" dirty="0"/>
              <a:t>dependency management </a:t>
            </a:r>
          </a:p>
          <a:p>
            <a:r>
              <a:rPr lang="en-US" dirty="0"/>
              <a:t>versioning </a:t>
            </a:r>
          </a:p>
          <a:p>
            <a:r>
              <a:rPr lang="en-US" dirty="0"/>
              <a:t>hosting feeds/gallery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C540A-B817-441F-B4ED-5DE3025D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EEBA3-1EC2-42F0-9DF7-0A935938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8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DCE4-F6DF-49F4-8540-0AEF24E8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install a bunch at once?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EC57D-AE90-4D59-9996-3A8CDCBD9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BoxStarter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http://boxstarter.org</a:t>
            </a:r>
            <a:r>
              <a:rPr lang="en-US" dirty="0"/>
              <a:t>)</a:t>
            </a:r>
          </a:p>
          <a:p>
            <a:r>
              <a:rPr lang="en-US" dirty="0"/>
              <a:t>it is built on top of chocolatey </a:t>
            </a:r>
          </a:p>
          <a:p>
            <a:r>
              <a:rPr lang="en-US" dirty="0"/>
              <a:t>provides reboot resiliency &amp; remote installations </a:t>
            </a:r>
          </a:p>
          <a:p>
            <a:r>
              <a:rPr lang="en-US" dirty="0"/>
              <a:t>Can create package on the ﬂy from any text or gist ﬁle </a:t>
            </a:r>
          </a:p>
          <a:p>
            <a:r>
              <a:rPr lang="en-US" dirty="0"/>
              <a:t>Can set options for taskbar, remote desktop, &amp; explorer </a:t>
            </a:r>
          </a:p>
          <a:p>
            <a:r>
              <a:rPr lang="en-US" dirty="0"/>
              <a:t>Has ability to turn on/oﬀ or install of Windows Features/Updates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Install-</a:t>
            </a:r>
            <a:r>
              <a:rPr lang="en-US" dirty="0" err="1"/>
              <a:t>BoxStarterPackage</a:t>
            </a:r>
            <a:r>
              <a:rPr lang="en-US" dirty="0"/>
              <a:t> -</a:t>
            </a:r>
            <a:r>
              <a:rPr lang="en-US" dirty="0" err="1"/>
              <a:t>PackageName</a:t>
            </a:r>
            <a:r>
              <a:rPr lang="en-US" dirty="0"/>
              <a:t> [Gist </a:t>
            </a:r>
            <a:r>
              <a:rPr lang="en-US" dirty="0" err="1"/>
              <a:t>Url</a:t>
            </a:r>
            <a:r>
              <a:rPr lang="en-US" dirty="0"/>
              <a:t>]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52A93-4F0F-432F-A3AA-7C1D6459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F7A82-7F66-440A-9496-93BC758A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475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1525-267D-4A57-B549-E33841FD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BoxStarter</a:t>
            </a:r>
            <a:r>
              <a:rPr lang="nl-NL" dirty="0"/>
              <a:t> script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9CA3A-216E-4912-98A3-C3D53FB29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Set-</a:t>
            </a:r>
            <a:r>
              <a:rPr lang="nl-NL" dirty="0" err="1"/>
              <a:t>ExplorerOptions</a:t>
            </a:r>
            <a:r>
              <a:rPr lang="nl-NL" dirty="0"/>
              <a:t> -</a:t>
            </a:r>
            <a:r>
              <a:rPr lang="nl-NL" dirty="0" err="1"/>
              <a:t>showProtectedOSFiles</a:t>
            </a:r>
            <a:r>
              <a:rPr lang="nl-NL" dirty="0"/>
              <a:t> -</a:t>
            </a:r>
            <a:r>
              <a:rPr lang="nl-NL" dirty="0" err="1"/>
              <a:t>showFileExtensions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Disable-RemoteDesktop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cinst</a:t>
            </a:r>
            <a:r>
              <a:rPr lang="nl-NL" dirty="0"/>
              <a:t> google-chrome-x64</a:t>
            </a:r>
          </a:p>
          <a:p>
            <a:pPr marL="0" indent="0">
              <a:buNone/>
            </a:pPr>
            <a:r>
              <a:rPr lang="nl-NL" dirty="0" err="1"/>
              <a:t>cinst</a:t>
            </a:r>
            <a:r>
              <a:rPr lang="nl-NL" dirty="0"/>
              <a:t> git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cinst</a:t>
            </a:r>
            <a:r>
              <a:rPr lang="nl-NL" dirty="0"/>
              <a:t> Microsoft-Hyper-V-</a:t>
            </a:r>
            <a:r>
              <a:rPr lang="nl-NL" dirty="0" err="1"/>
              <a:t>All</a:t>
            </a:r>
            <a:r>
              <a:rPr lang="nl-NL" dirty="0"/>
              <a:t> -source </a:t>
            </a:r>
            <a:r>
              <a:rPr lang="nl-NL" dirty="0" err="1"/>
              <a:t>windowsFeatures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248A0-4BDF-4CE0-901E-25767992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1326B-2C3B-4C18-AAA2-BC3C39C0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003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E45A-090A-4781-A5A2-C472653A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settings</a:t>
            </a:r>
            <a:r>
              <a:rPr lang="nl-NL" dirty="0"/>
              <a:t>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F9D0B-F88D-4C43-B1AA-8FF0052E9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Many</a:t>
            </a:r>
            <a:r>
              <a:rPr lang="nl-NL" dirty="0"/>
              <a:t> cross-platform </a:t>
            </a:r>
            <a:r>
              <a:rPr lang="nl-NL" dirty="0" err="1"/>
              <a:t>applications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files </a:t>
            </a:r>
            <a:r>
              <a:rPr lang="nl-NL" dirty="0" err="1"/>
              <a:t>to</a:t>
            </a:r>
            <a:r>
              <a:rPr lang="nl-NL" dirty="0"/>
              <a:t> store </a:t>
            </a:r>
            <a:r>
              <a:rPr lang="nl-NL" dirty="0" err="1"/>
              <a:t>settings</a:t>
            </a:r>
            <a:r>
              <a:rPr lang="nl-NL" dirty="0"/>
              <a:t>/</a:t>
            </a:r>
            <a:r>
              <a:rPr lang="nl-NL" dirty="0" err="1"/>
              <a:t>configuration</a:t>
            </a:r>
            <a:r>
              <a:rPr lang="nl-NL" dirty="0"/>
              <a:t> </a:t>
            </a:r>
            <a:r>
              <a:rPr lang="nl-NL" dirty="0" err="1"/>
              <a:t>instead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windows</a:t>
            </a:r>
            <a:r>
              <a:rPr lang="nl-NL" dirty="0"/>
              <a:t> </a:t>
            </a:r>
            <a:r>
              <a:rPr lang="nl-NL" dirty="0" err="1"/>
              <a:t>registry</a:t>
            </a:r>
            <a:r>
              <a:rPr lang="nl-NL" dirty="0"/>
              <a:t>. These files are </a:t>
            </a:r>
            <a:r>
              <a:rPr lang="nl-NL" dirty="0" err="1"/>
              <a:t>usually</a:t>
            </a:r>
            <a:r>
              <a:rPr lang="nl-NL" dirty="0"/>
              <a:t> </a:t>
            </a:r>
            <a:r>
              <a:rPr lang="nl-NL" dirty="0" err="1"/>
              <a:t>stored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%USERPROFILE% directory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sz="1100" dirty="0"/>
              <a:t>%USERPROFILE%\.</a:t>
            </a:r>
            <a:r>
              <a:rPr lang="nl-NL" sz="1100" dirty="0" err="1"/>
              <a:t>ssh</a:t>
            </a:r>
            <a:endParaRPr lang="nl-NL" sz="1100" dirty="0"/>
          </a:p>
          <a:p>
            <a:r>
              <a:rPr lang="nl-NL" sz="1100" dirty="0"/>
              <a:t>%USERPROFILE%\.</a:t>
            </a:r>
            <a:r>
              <a:rPr lang="nl-NL" sz="1100" dirty="0" err="1"/>
              <a:t>npmrc</a:t>
            </a:r>
            <a:endParaRPr lang="nl-NL" sz="1100" dirty="0"/>
          </a:p>
          <a:p>
            <a:r>
              <a:rPr lang="nl-NL" sz="1100" dirty="0"/>
              <a:t>%USERPROFILE%\.</a:t>
            </a:r>
            <a:r>
              <a:rPr lang="nl-NL" sz="1100" dirty="0" err="1"/>
              <a:t>config</a:t>
            </a:r>
            <a:r>
              <a:rPr lang="nl-NL" sz="1100" dirty="0"/>
              <a:t>/git</a:t>
            </a:r>
          </a:p>
          <a:p>
            <a:r>
              <a:rPr lang="nl-NL" sz="1100" dirty="0"/>
              <a:t>%USERPROFILE%\</a:t>
            </a:r>
            <a:r>
              <a:rPr lang="nl-NL" sz="1100" dirty="0" err="1"/>
              <a:t>Documents</a:t>
            </a:r>
            <a:r>
              <a:rPr lang="nl-NL" sz="1100" dirty="0"/>
              <a:t>\</a:t>
            </a:r>
            <a:r>
              <a:rPr lang="nl-NL" sz="1100" dirty="0" err="1"/>
              <a:t>WindowsPowerShell</a:t>
            </a:r>
            <a:endParaRPr lang="nl-NL" sz="1100" dirty="0"/>
          </a:p>
          <a:p>
            <a:r>
              <a:rPr lang="nl-NL" sz="1100" dirty="0"/>
              <a:t>%USERPROFILE%\.</a:t>
            </a:r>
            <a:r>
              <a:rPr lang="nl-NL" sz="1100" dirty="0" err="1"/>
              <a:t>bashrc</a:t>
            </a:r>
            <a:endParaRPr lang="nl-NL" sz="1100" dirty="0"/>
          </a:p>
          <a:p>
            <a:r>
              <a:rPr lang="nl-NL" sz="1100" dirty="0"/>
              <a:t>%USERPROFILE%\.</a:t>
            </a:r>
            <a:r>
              <a:rPr lang="nl-NL" sz="1100" dirty="0" err="1"/>
              <a:t>bash_profile</a:t>
            </a:r>
            <a:endParaRPr lang="nl-NL" sz="1100" dirty="0"/>
          </a:p>
          <a:p>
            <a:r>
              <a:rPr lang="nl-NL" sz="1100" dirty="0"/>
              <a:t>%USERPROFILE%\</a:t>
            </a:r>
            <a:r>
              <a:rPr lang="nl-NL" sz="1100" dirty="0" err="1"/>
              <a:t>AppData</a:t>
            </a:r>
            <a:r>
              <a:rPr lang="nl-NL" sz="1100" dirty="0"/>
              <a:t>\</a:t>
            </a:r>
            <a:r>
              <a:rPr lang="nl-NL" sz="1100" dirty="0" err="1"/>
              <a:t>Roaming</a:t>
            </a:r>
            <a:r>
              <a:rPr lang="nl-NL" sz="1100" dirty="0"/>
              <a:t>\Code\User\</a:t>
            </a:r>
            <a:r>
              <a:rPr lang="nl-NL" sz="1100" dirty="0" err="1"/>
              <a:t>settings.json</a:t>
            </a:r>
            <a:endParaRPr lang="nl-NL" sz="1100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dirty="0"/>
              <a:t>In UNIX-like systems, a lot of these configuration files and the like are preceded with a dot(.). These files are hidden by the OS by default, and even the ls command doesn’t reveal their presence Since these files are preceded by a dot, they’re called </a:t>
            </a:r>
            <a:r>
              <a:rPr lang="en-US" b="1" dirty="0"/>
              <a:t>dotfiles</a:t>
            </a:r>
            <a:r>
              <a:rPr lang="en-US" dirty="0"/>
              <a:t>.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205DC-F758-4FA0-9BC2-0E7A9B5A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54BDA-71E4-4524-8B75-BDF9B8F0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974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83CF-4A79-4F2A-85FD-9E236E38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Dotfile</a:t>
            </a:r>
            <a:r>
              <a:rPr lang="nl-NL" dirty="0"/>
              <a:t> management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8EDC-A757-4E3A-995F-DF5E77685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~/Projects/dotfiles</a:t>
            </a:r>
          </a:p>
          <a:p>
            <a:pPr marL="0" indent="0">
              <a:buNone/>
            </a:pPr>
            <a:r>
              <a:rPr lang="en-US" dirty="0"/>
              <a:t>cd ~/Projects/dotfiles</a:t>
            </a:r>
          </a:p>
          <a:p>
            <a:pPr marL="0" indent="0">
              <a:buNone/>
            </a:pPr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mv ~/.</a:t>
            </a:r>
            <a:r>
              <a:rPr lang="en-US" dirty="0" err="1"/>
              <a:t>bash_profile</a:t>
            </a:r>
            <a:r>
              <a:rPr lang="en-US" dirty="0"/>
              <a:t> ~/Projects/dotfiles/.</a:t>
            </a:r>
            <a:r>
              <a:rPr lang="en-US" dirty="0" err="1"/>
              <a:t>bash_profile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 commit -am "Added .</a:t>
            </a:r>
            <a:r>
              <a:rPr lang="en-US" dirty="0" err="1"/>
              <a:t>bash_profile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version control?</a:t>
            </a:r>
          </a:p>
          <a:p>
            <a:r>
              <a:rPr lang="en-US" dirty="0"/>
              <a:t>Pushing the dotfiles to a remote repo allows people to share their dotfiles with others or access them remotely when they need them. This is also a secure way to back your dotfiles up.</a:t>
            </a:r>
          </a:p>
          <a:p>
            <a:r>
              <a:rPr lang="en-US" dirty="0"/>
              <a:t>Version control allows you to see how your dotfiles evolve over time.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EAB37-C9B6-4B53-846C-29C2D6B9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E14CC-3A8F-4863-840F-5F6FFC57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759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6" ma:contentTypeDescription="Een nieuw document maken." ma:contentTypeScope="" ma:versionID="043cf017f29b3c8fe7a79da497e45c17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ee3516ee4f99710e526e01f299593219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F52C54-E7F0-4533-A258-2B00DF9E8B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8386BB-D1FC-40A2-87C8-E729A7252F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3D4FFF3-BACD-4C62-A54C-3AB4F79EB0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a74c57c6-afd1-46a5-a503-29300b13d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606</TotalTime>
  <Words>823</Words>
  <Application>Microsoft Office PowerPoint</Application>
  <PresentationFormat>On-screen Show (16:9)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Office-thema</vt:lpstr>
      <vt:lpstr>  LAPTOP AS CODE </vt:lpstr>
      <vt:lpstr>LAPTOP-AS-CODE</vt:lpstr>
      <vt:lpstr>Installing software on Windows</vt:lpstr>
      <vt:lpstr>Chocolatey to the rescue</vt:lpstr>
      <vt:lpstr>So what is this nuget ecosystem?</vt:lpstr>
      <vt:lpstr>How do I install a bunch at once?</vt:lpstr>
      <vt:lpstr>BoxStarter script</vt:lpstr>
      <vt:lpstr>So what about other application settings?</vt:lpstr>
      <vt:lpstr>Dotfile management</vt:lpstr>
      <vt:lpstr>Dotfile usage</vt:lpstr>
      <vt:lpstr>LAPTOP-AS-CODE</vt:lpstr>
      <vt:lpstr>Q&amp;A</vt:lpstr>
    </vt:vector>
  </TitlesOfParts>
  <Manager/>
  <Company>Amis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AS CODE</dc:title>
  <dc:subject/>
  <dc:creator>Nico Klasens</dc:creator>
  <cp:keywords/>
  <dc:description>Amis - versie 1 - juni 2017
Ontwerp: Humming
Template: Ton Persoon</dc:description>
  <cp:lastModifiedBy>Nico Klasens</cp:lastModifiedBy>
  <cp:revision>15</cp:revision>
  <dcterms:created xsi:type="dcterms:W3CDTF">2019-05-17T18:02:31Z</dcterms:created>
  <dcterms:modified xsi:type="dcterms:W3CDTF">2019-05-18T17:37:43Z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