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73" r:id="rId5"/>
    <p:sldId id="275" r:id="rId6"/>
    <p:sldId id="276" r:id="rId7"/>
    <p:sldId id="277" r:id="rId8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677C9-A1D8-4EEA-A1FA-7EC7424ABFCB}" v="437" dt="2020-03-08T23:38:49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3" autoAdjust="0"/>
    <p:restoredTop sz="79436" autoAdjust="0"/>
  </p:normalViewPr>
  <p:slideViewPr>
    <p:cSldViewPr snapToGrid="0" snapToObjects="1">
      <p:cViewPr varScale="1">
        <p:scale>
          <a:sx n="138" d="100"/>
          <a:sy n="138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Jan Van Wijk" userId="9b034583-17be-4d25-8dfd-70e7d5f15a69" providerId="ADAL" clId="{589677C9-A1D8-4EEA-A1FA-7EC7424ABFCB}"/>
    <pc:docChg chg="undo custSel mod addSld delSld modSld">
      <pc:chgData name="Henk Jan Van Wijk" userId="9b034583-17be-4d25-8dfd-70e7d5f15a69" providerId="ADAL" clId="{589677C9-A1D8-4EEA-A1FA-7EC7424ABFCB}" dt="2020-03-08T23:38:49.343" v="1702" actId="20577"/>
      <pc:docMkLst>
        <pc:docMk/>
      </pc:docMkLst>
      <pc:sldChg chg="modSp">
        <pc:chgData name="Henk Jan Van Wijk" userId="9b034583-17be-4d25-8dfd-70e7d5f15a69" providerId="ADAL" clId="{589677C9-A1D8-4EEA-A1FA-7EC7424ABFCB}" dt="2020-03-08T21:41:10.414" v="28" actId="27614"/>
        <pc:sldMkLst>
          <pc:docMk/>
          <pc:sldMk cId="1349376254" sldId="273"/>
        </pc:sldMkLst>
        <pc:spChg chg="mod">
          <ac:chgData name="Henk Jan Van Wijk" userId="9b034583-17be-4d25-8dfd-70e7d5f15a69" providerId="ADAL" clId="{589677C9-A1D8-4EEA-A1FA-7EC7424ABFCB}" dt="2020-03-08T21:40:58.994" v="27" actId="26606"/>
          <ac:spMkLst>
            <pc:docMk/>
            <pc:sldMk cId="1349376254" sldId="273"/>
            <ac:spMk id="3" creationId="{00000000-0000-0000-0000-000000000000}"/>
          </ac:spMkLst>
        </pc:spChg>
        <pc:picChg chg="mod">
          <ac:chgData name="Henk Jan Van Wijk" userId="9b034583-17be-4d25-8dfd-70e7d5f15a69" providerId="ADAL" clId="{589677C9-A1D8-4EEA-A1FA-7EC7424ABFCB}" dt="2020-03-08T21:41:10.414" v="28" actId="27614"/>
          <ac:picMkLst>
            <pc:docMk/>
            <pc:sldMk cId="1349376254" sldId="273"/>
            <ac:picMk id="4" creationId="{00000000-0000-0000-0000-000000000000}"/>
          </ac:picMkLst>
        </pc:picChg>
      </pc:sldChg>
      <pc:sldChg chg="addSp delSp modSp add del">
        <pc:chgData name="Henk Jan Van Wijk" userId="9b034583-17be-4d25-8dfd-70e7d5f15a69" providerId="ADAL" clId="{589677C9-A1D8-4EEA-A1FA-7EC7424ABFCB}" dt="2020-03-08T21:45:30.629" v="84" actId="2696"/>
        <pc:sldMkLst>
          <pc:docMk/>
          <pc:sldMk cId="2885444783" sldId="274"/>
        </pc:sldMkLst>
        <pc:spChg chg="add del">
          <ac:chgData name="Henk Jan Van Wijk" userId="9b034583-17be-4d25-8dfd-70e7d5f15a69" providerId="ADAL" clId="{589677C9-A1D8-4EEA-A1FA-7EC7424ABFCB}" dt="2020-03-08T21:42:45.476" v="32"/>
          <ac:spMkLst>
            <pc:docMk/>
            <pc:sldMk cId="2885444783" sldId="274"/>
            <ac:spMk id="5" creationId="{F5651F1F-33DC-4200-BB18-D79F15061024}"/>
          </ac:spMkLst>
        </pc:spChg>
        <pc:spChg chg="add del mod">
          <ac:chgData name="Henk Jan Van Wijk" userId="9b034583-17be-4d25-8dfd-70e7d5f15a69" providerId="ADAL" clId="{589677C9-A1D8-4EEA-A1FA-7EC7424ABFCB}" dt="2020-03-08T21:43:33.850" v="46" actId="478"/>
          <ac:spMkLst>
            <pc:docMk/>
            <pc:sldMk cId="2885444783" sldId="274"/>
            <ac:spMk id="6" creationId="{86EDF679-0009-452C-99B4-45A87CCCD202}"/>
          </ac:spMkLst>
        </pc:spChg>
        <pc:spChg chg="add mod">
          <ac:chgData name="Henk Jan Van Wijk" userId="9b034583-17be-4d25-8dfd-70e7d5f15a69" providerId="ADAL" clId="{589677C9-A1D8-4EEA-A1FA-7EC7424ABFCB}" dt="2020-03-08T21:45:21.044" v="83"/>
          <ac:spMkLst>
            <pc:docMk/>
            <pc:sldMk cId="2885444783" sldId="274"/>
            <ac:spMk id="7" creationId="{99BE583E-0910-4BC6-8F48-64A2B61BE753}"/>
          </ac:spMkLst>
        </pc:spChg>
      </pc:sldChg>
      <pc:sldChg chg="modSp add modAnim">
        <pc:chgData name="Henk Jan Van Wijk" userId="9b034583-17be-4d25-8dfd-70e7d5f15a69" providerId="ADAL" clId="{589677C9-A1D8-4EEA-A1FA-7EC7424ABFCB}" dt="2020-03-08T22:11:23.003" v="732" actId="20577"/>
        <pc:sldMkLst>
          <pc:docMk/>
          <pc:sldMk cId="554331206" sldId="275"/>
        </pc:sldMkLst>
        <pc:spChg chg="mod">
          <ac:chgData name="Henk Jan Van Wijk" userId="9b034583-17be-4d25-8dfd-70e7d5f15a69" providerId="ADAL" clId="{589677C9-A1D8-4EEA-A1FA-7EC7424ABFCB}" dt="2020-03-08T21:46:03.774" v="99" actId="20577"/>
          <ac:spMkLst>
            <pc:docMk/>
            <pc:sldMk cId="554331206" sldId="275"/>
            <ac:spMk id="2" creationId="{72820363-78E0-470E-87D8-4DF0B5CB6FF5}"/>
          </ac:spMkLst>
        </pc:spChg>
        <pc:spChg chg="mod">
          <ac:chgData name="Henk Jan Van Wijk" userId="9b034583-17be-4d25-8dfd-70e7d5f15a69" providerId="ADAL" clId="{589677C9-A1D8-4EEA-A1FA-7EC7424ABFCB}" dt="2020-03-08T22:11:23.003" v="732" actId="20577"/>
          <ac:spMkLst>
            <pc:docMk/>
            <pc:sldMk cId="554331206" sldId="275"/>
            <ac:spMk id="3" creationId="{A9010BC5-4894-422D-A893-B25A8A9595FB}"/>
          </ac:spMkLst>
        </pc:spChg>
        <pc:spChg chg="mod">
          <ac:chgData name="Henk Jan Van Wijk" userId="9b034583-17be-4d25-8dfd-70e7d5f15a69" providerId="ADAL" clId="{589677C9-A1D8-4EEA-A1FA-7EC7424ABFCB}" dt="2020-03-08T21:47:59.761" v="142" actId="20577"/>
          <ac:spMkLst>
            <pc:docMk/>
            <pc:sldMk cId="554331206" sldId="275"/>
            <ac:spMk id="6" creationId="{B1CA79EB-C991-4FF8-8ADC-DB2A42C624B6}"/>
          </ac:spMkLst>
        </pc:spChg>
      </pc:sldChg>
      <pc:sldChg chg="addSp delSp modSp add modAnim">
        <pc:chgData name="Henk Jan Van Wijk" userId="9b034583-17be-4d25-8dfd-70e7d5f15a69" providerId="ADAL" clId="{589677C9-A1D8-4EEA-A1FA-7EC7424ABFCB}" dt="2020-03-08T23:34:19.207" v="1355"/>
        <pc:sldMkLst>
          <pc:docMk/>
          <pc:sldMk cId="436813112" sldId="276"/>
        </pc:sldMkLst>
        <pc:spChg chg="mod">
          <ac:chgData name="Henk Jan Van Wijk" userId="9b034583-17be-4d25-8dfd-70e7d5f15a69" providerId="ADAL" clId="{589677C9-A1D8-4EEA-A1FA-7EC7424ABFCB}" dt="2020-03-08T22:12:12.680" v="752" actId="20577"/>
          <ac:spMkLst>
            <pc:docMk/>
            <pc:sldMk cId="436813112" sldId="276"/>
            <ac:spMk id="2" creationId="{69CDAA1F-1CB9-4269-B065-03B72C8F004E}"/>
          </ac:spMkLst>
        </pc:spChg>
        <pc:spChg chg="mod">
          <ac:chgData name="Henk Jan Van Wijk" userId="9b034583-17be-4d25-8dfd-70e7d5f15a69" providerId="ADAL" clId="{589677C9-A1D8-4EEA-A1FA-7EC7424ABFCB}" dt="2020-03-08T23:34:15.379" v="1354" actId="20577"/>
          <ac:spMkLst>
            <pc:docMk/>
            <pc:sldMk cId="436813112" sldId="276"/>
            <ac:spMk id="3" creationId="{BCC90A04-8C7B-487D-B4A0-5521710C45E9}"/>
          </ac:spMkLst>
        </pc:spChg>
        <pc:spChg chg="add del mod">
          <ac:chgData name="Henk Jan Van Wijk" userId="9b034583-17be-4d25-8dfd-70e7d5f15a69" providerId="ADAL" clId="{589677C9-A1D8-4EEA-A1FA-7EC7424ABFCB}" dt="2020-03-08T22:12:37.581" v="782" actId="6549"/>
          <ac:spMkLst>
            <pc:docMk/>
            <pc:sldMk cId="436813112" sldId="276"/>
            <ac:spMk id="6" creationId="{7CA3511A-67FC-47F1-8606-7E375D651624}"/>
          </ac:spMkLst>
        </pc:spChg>
      </pc:sldChg>
      <pc:sldChg chg="add del">
        <pc:chgData name="Henk Jan Van Wijk" userId="9b034583-17be-4d25-8dfd-70e7d5f15a69" providerId="ADAL" clId="{589677C9-A1D8-4EEA-A1FA-7EC7424ABFCB}" dt="2020-03-08T22:11:51.079" v="734" actId="2696"/>
        <pc:sldMkLst>
          <pc:docMk/>
          <pc:sldMk cId="3445979069" sldId="276"/>
        </pc:sldMkLst>
      </pc:sldChg>
      <pc:sldChg chg="modSp add modAnim">
        <pc:chgData name="Henk Jan Van Wijk" userId="9b034583-17be-4d25-8dfd-70e7d5f15a69" providerId="ADAL" clId="{589677C9-A1D8-4EEA-A1FA-7EC7424ABFCB}" dt="2020-03-08T23:38:49.343" v="1702" actId="20577"/>
        <pc:sldMkLst>
          <pc:docMk/>
          <pc:sldMk cId="32246134" sldId="277"/>
        </pc:sldMkLst>
        <pc:spChg chg="mod">
          <ac:chgData name="Henk Jan Van Wijk" userId="9b034583-17be-4d25-8dfd-70e7d5f15a69" providerId="ADAL" clId="{589677C9-A1D8-4EEA-A1FA-7EC7424ABFCB}" dt="2020-03-08T23:38:49.343" v="1702" actId="20577"/>
          <ac:spMkLst>
            <pc:docMk/>
            <pc:sldMk cId="32246134" sldId="277"/>
            <ac:spMk id="3" creationId="{BCC90A04-8C7B-487D-B4A0-5521710C45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8-3-2020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378E-4046-46BC-9D6B-445C3D80689F}" type="datetime1">
              <a:rPr lang="en-US" noProof="0" smtClean="0"/>
              <a:t>3/8/2020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705C-C84A-4DFA-B963-658192652415}" type="datetime1">
              <a:rPr lang="en-US" smtClean="0"/>
              <a:t>3/8/2020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0745-3A69-41AA-8D27-1B5798FEB5E8}" type="datetime1">
              <a:rPr lang="en-US" smtClean="0"/>
              <a:t>3/8/2020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C3C5-228C-4C7E-916B-530D5EC148D8}" type="datetime1">
              <a:rPr lang="en-US" smtClean="0"/>
              <a:t>3/8/2020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6F6A-EC61-4D53-BE82-81DC2A0794F3}" type="datetime1">
              <a:rPr lang="en-US" smtClean="0"/>
              <a:t>3/8/2020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8AA-0AAB-455B-A1AC-AB4DE54D17E2}" type="datetime1">
              <a:rPr lang="en-US" smtClean="0"/>
              <a:t>3/8/2020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Code café - Azure functions and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6861-C376-4C94-81C3-52B0EDA25DA8}" type="datetime1">
              <a:rPr lang="en-US" smtClean="0"/>
              <a:t>3/8/2020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C02A-04BA-4766-849D-8661AD39A29E}" type="datetime1">
              <a:rPr lang="en-US" smtClean="0"/>
              <a:t>3/8/2020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ED12-59D9-4A2E-94A9-451DE14859D4}" type="datetime1">
              <a:rPr lang="en-US" smtClean="0"/>
              <a:t>3/8/2020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955A-C1D0-4F5A-9B95-AD2FC1FF93FA}" type="datetime1">
              <a:rPr lang="en-US" smtClean="0"/>
              <a:t>3/8/2020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FB3-FC63-44A7-BADA-9BB39005357D}" type="datetime1">
              <a:rPr lang="en-US" noProof="0" smtClean="0"/>
              <a:t>3/8/2020</a:t>
            </a:fld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601C21D1-DCD3-4D41-ADF9-6CE037B9EAF7}" type="datetime1">
              <a:rPr lang="en-US" smtClean="0"/>
              <a:t>3/8/2020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Code café - Azure functions and Docker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code-caf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fbeelding met natuur, berg, buiten, water&#10;&#10;Automatisch gegenereerde beschrijving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t="23376" b="18041"/>
          <a:stretch/>
        </p:blipFill>
        <p:spPr>
          <a:xfrm>
            <a:off x="20" y="810001"/>
            <a:ext cx="9143980" cy="33480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00000" y="1548000"/>
            <a:ext cx="3024000" cy="3024000"/>
          </a:xfrm>
          <a:prstGeom prst="rect">
            <a:avLst/>
          </a:prstGeom>
          <a:solidFill>
            <a:schemeClr val="tx2"/>
          </a:solidFill>
        </p:spPr>
        <p:txBody>
          <a:bodyPr anchor="t">
            <a:normAutofit/>
          </a:bodyPr>
          <a:lstStyle/>
          <a:p>
            <a:r>
              <a:rPr lang="en-GB" dirty="0"/>
              <a:t>Azure functions</a:t>
            </a:r>
            <a:br>
              <a:rPr lang="en-GB" dirty="0"/>
            </a:br>
            <a:r>
              <a:rPr lang="en-GB" dirty="0"/>
              <a:t>and Docker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20363-78E0-470E-87D8-4DF0B5CB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10BC5-4894-422D-A893-B25A8A95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functions allow for building serverless applications</a:t>
            </a:r>
          </a:p>
          <a:p>
            <a:r>
              <a:rPr lang="en-US" dirty="0"/>
              <a:t>Multiple languages: </a:t>
            </a:r>
          </a:p>
          <a:p>
            <a:pPr lvl="1"/>
            <a:r>
              <a:rPr lang="en-US" dirty="0"/>
              <a:t>C# (.NET Core), Java, JavaScript/TypeScript, Python,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  <a:p>
            <a:endParaRPr lang="en-US" dirty="0"/>
          </a:p>
          <a:p>
            <a:r>
              <a:rPr lang="en-US" dirty="0"/>
              <a:t>Azure functions consists of 2 parts: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US" dirty="0"/>
              <a:t>Function App (runtime environment)</a:t>
            </a:r>
          </a:p>
          <a:p>
            <a:pPr marL="522900" lvl="1" indent="-342900">
              <a:buFont typeface="+mj-lt"/>
              <a:buAutoNum type="arabicPeriod"/>
            </a:pPr>
            <a:r>
              <a:rPr lang="en-US" dirty="0"/>
              <a:t>Function (code)</a:t>
            </a:r>
          </a:p>
          <a:p>
            <a:pPr marL="5229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runtime environment is one of the 5 languages</a:t>
            </a:r>
          </a:p>
          <a:p>
            <a:r>
              <a:rPr lang="en-US" dirty="0"/>
              <a:t>Per function app you can have multiple functions which share the language, environment settings and share resources</a:t>
            </a:r>
          </a:p>
          <a:p>
            <a:r>
              <a:rPr lang="en-US" dirty="0"/>
              <a:t>Function app is the unit of deployment and scaling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D1354B-D9C2-4EE7-9016-933FAA27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Code café -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Docker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29B465-0146-4593-9E8B-1264196A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1CA79EB-C991-4FF8-8ADC-DB2A42C624B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Serverless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5543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DAA1F-1CB9-4269-B065-03B72C8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90A04-8C7B-487D-B4A0-5521710C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current set of runtime environment you can also choose to create your own custom runtime environment based using Docker containers</a:t>
            </a:r>
          </a:p>
          <a:p>
            <a:r>
              <a:rPr lang="en-US" dirty="0"/>
              <a:t>The base for the custom image is one of the base images Microsoft supplies which include</a:t>
            </a:r>
          </a:p>
          <a:p>
            <a:r>
              <a:rPr lang="en-US" dirty="0"/>
              <a:t>Reasons to choose for creating a custom image:</a:t>
            </a:r>
          </a:p>
          <a:p>
            <a:pPr lvl="1"/>
            <a:r>
              <a:rPr lang="en-US" dirty="0"/>
              <a:t>Run your function(s) anywhere, on premise or even on other clouds</a:t>
            </a:r>
          </a:p>
          <a:p>
            <a:pPr lvl="1"/>
            <a:r>
              <a:rPr lang="en-US" dirty="0"/>
              <a:t>More control when there is a need for non-default dependencies other than libraries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4E97BE-2BE0-4276-A8C7-89B8793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Code café - Azure functions and Docker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666530-769F-4CB9-B523-39AFD791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CA3511A-67FC-47F1-8606-7E375D65162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368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DAA1F-1CB9-4269-B065-03B72C8F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90A04-8C7B-487D-B4A0-5521710C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deployment</a:t>
            </a:r>
          </a:p>
          <a:p>
            <a:pPr lvl="1"/>
            <a:r>
              <a:rPr lang="en-US" dirty="0"/>
              <a:t>Code based: creating a function app first and deploying the function(s) afterwards (two steps on Azure)</a:t>
            </a:r>
          </a:p>
          <a:p>
            <a:pPr lvl="1"/>
            <a:r>
              <a:rPr lang="en-US" dirty="0"/>
              <a:t>Docker based: creating the image which includes the function(s) and deploy as function app (single step on Azure)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Workshop: </a:t>
            </a:r>
            <a:r>
              <a:rPr lang="en-US" dirty="0">
                <a:hlinkClick r:id="rId2"/>
              </a:rPr>
              <a:t>https://github.com/AMIS-Services/code-cafe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4E97BE-2BE0-4276-A8C7-89B8793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Code café - Azure functions and Docker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666530-769F-4CB9-B523-39AFD791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CA3511A-67FC-47F1-8606-7E375D65162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2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4" ma:contentTypeDescription="Een nieuw document maken." ma:contentTypeScope="" ma:versionID="b1e11cedfca0dcd16bb5c11aa81a5bdb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8bff6a2d3311ac4650f14804032f0d2e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53586-D9AD-4A7C-AE25-8F164514A81A}">
  <ds:schemaRefs>
    <ds:schemaRef ds:uri="http://www.w3.org/XML/1998/namespace"/>
    <ds:schemaRef ds:uri="c0096d71-547d-4042-b14d-b0c176c18ef9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infopath/2007/PartnerControls"/>
    <ds:schemaRef ds:uri="c4a3eb09-d3f0-4928-b094-498861f3a0e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39DD48-1BB9-4893-8CC6-CF9D8DE965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251</Words>
  <Application>Microsoft Office PowerPoint</Application>
  <PresentationFormat>Diavoorstelling (16:9)</PresentationFormat>
  <Paragraphs>35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Office-thema</vt:lpstr>
      <vt:lpstr>Azure functions and Docker</vt:lpstr>
      <vt:lpstr>Azure functions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 and Docker</dc:title>
  <dc:creator>Henk Jan Van Wijk</dc:creator>
  <cp:lastModifiedBy>Henk Jan Van Wijk</cp:lastModifiedBy>
  <cp:revision>1</cp:revision>
  <dcterms:created xsi:type="dcterms:W3CDTF">2020-03-08T21:40:58Z</dcterms:created>
  <dcterms:modified xsi:type="dcterms:W3CDTF">2020-03-08T23:40:04Z</dcterms:modified>
</cp:coreProperties>
</file>