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73" r:id="rId5"/>
    <p:sldId id="275" r:id="rId6"/>
    <p:sldId id="276" r:id="rId7"/>
    <p:sldId id="277" r:id="rId8"/>
    <p:sldId id="278" r:id="rId9"/>
    <p:sldId id="279" r:id="rId10"/>
    <p:sldId id="280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5491C-132F-41E5-8407-7F4ABF1CCEA0}" v="344" dt="2020-05-01T15:29:1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3" autoAdjust="0"/>
    <p:restoredTop sz="79436" autoAdjust="0"/>
  </p:normalViewPr>
  <p:slideViewPr>
    <p:cSldViewPr snapToGrid="0" snapToObjects="1">
      <p:cViewPr varScale="1">
        <p:scale>
          <a:sx n="94" d="100"/>
          <a:sy n="94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Jan Van Wijk" userId="9b034583-17be-4d25-8dfd-70e7d5f15a69" providerId="ADAL" clId="{B8B12979-394E-4B2E-92CE-58AAD44DFADA}"/>
    <pc:docChg chg="undo custSel mod addSld delSld modSld">
      <pc:chgData name="Henk Jan Van Wijk" userId="9b034583-17be-4d25-8dfd-70e7d5f15a69" providerId="ADAL" clId="{B8B12979-394E-4B2E-92CE-58AAD44DFADA}" dt="2020-05-03T18:52:07.226" v="1576" actId="5793"/>
      <pc:docMkLst>
        <pc:docMk/>
      </pc:docMkLst>
      <pc:sldChg chg="modSp">
        <pc:chgData name="Henk Jan Van Wijk" userId="9b034583-17be-4d25-8dfd-70e7d5f15a69" providerId="ADAL" clId="{B8B12979-394E-4B2E-92CE-58AAD44DFADA}" dt="2020-05-01T13:29:42.581" v="30" actId="20577"/>
        <pc:sldMkLst>
          <pc:docMk/>
          <pc:sldMk cId="1349376254" sldId="273"/>
        </pc:sldMkLst>
        <pc:spChg chg="mod">
          <ac:chgData name="Henk Jan Van Wijk" userId="9b034583-17be-4d25-8dfd-70e7d5f15a69" providerId="ADAL" clId="{B8B12979-394E-4B2E-92CE-58AAD44DFADA}" dt="2020-05-01T13:29:42.581" v="30" actId="20577"/>
          <ac:spMkLst>
            <pc:docMk/>
            <pc:sldMk cId="1349376254" sldId="273"/>
            <ac:spMk id="3" creationId="{00000000-0000-0000-0000-000000000000}"/>
          </ac:spMkLst>
        </pc:spChg>
      </pc:sldChg>
      <pc:sldChg chg="addSp delSp modSp modAnim">
        <pc:chgData name="Henk Jan Van Wijk" userId="9b034583-17be-4d25-8dfd-70e7d5f15a69" providerId="ADAL" clId="{B8B12979-394E-4B2E-92CE-58AAD44DFADA}" dt="2020-05-01T14:01:12.384" v="415" actId="14100"/>
        <pc:sldMkLst>
          <pc:docMk/>
          <pc:sldMk cId="554331206" sldId="275"/>
        </pc:sldMkLst>
        <pc:spChg chg="mod">
          <ac:chgData name="Henk Jan Van Wijk" userId="9b034583-17be-4d25-8dfd-70e7d5f15a69" providerId="ADAL" clId="{B8B12979-394E-4B2E-92CE-58AAD44DFADA}" dt="2020-05-01T13:30:17.661" v="68" actId="20577"/>
          <ac:spMkLst>
            <pc:docMk/>
            <pc:sldMk cId="554331206" sldId="275"/>
            <ac:spMk id="2" creationId="{72820363-78E0-470E-87D8-4DF0B5CB6FF5}"/>
          </ac:spMkLst>
        </pc:spChg>
        <pc:spChg chg="mod">
          <ac:chgData name="Henk Jan Van Wijk" userId="9b034583-17be-4d25-8dfd-70e7d5f15a69" providerId="ADAL" clId="{B8B12979-394E-4B2E-92CE-58AAD44DFADA}" dt="2020-05-01T13:31:32.430" v="148" actId="20577"/>
          <ac:spMkLst>
            <pc:docMk/>
            <pc:sldMk cId="554331206" sldId="275"/>
            <ac:spMk id="3" creationId="{A9010BC5-4894-422D-A893-B25A8A9595FB}"/>
          </ac:spMkLst>
        </pc:spChg>
        <pc:spChg chg="mod">
          <ac:chgData name="Henk Jan Van Wijk" userId="9b034583-17be-4d25-8dfd-70e7d5f15a69" providerId="ADAL" clId="{B8B12979-394E-4B2E-92CE-58AAD44DFADA}" dt="2020-05-01T14:01:12.384" v="415" actId="14100"/>
          <ac:spMkLst>
            <pc:docMk/>
            <pc:sldMk cId="554331206" sldId="275"/>
            <ac:spMk id="4" creationId="{53D1354B-D9C2-4EE7-9016-933FAA27A761}"/>
          </ac:spMkLst>
        </pc:spChg>
        <pc:spChg chg="del">
          <ac:chgData name="Henk Jan Van Wijk" userId="9b034583-17be-4d25-8dfd-70e7d5f15a69" providerId="ADAL" clId="{B8B12979-394E-4B2E-92CE-58AAD44DFADA}" dt="2020-05-01T13:30:21.560" v="69" actId="478"/>
          <ac:spMkLst>
            <pc:docMk/>
            <pc:sldMk cId="554331206" sldId="275"/>
            <ac:spMk id="6" creationId="{B1CA79EB-C991-4FF8-8ADC-DB2A42C624B6}"/>
          </ac:spMkLst>
        </pc:spChg>
        <pc:spChg chg="add del mod">
          <ac:chgData name="Henk Jan Van Wijk" userId="9b034583-17be-4d25-8dfd-70e7d5f15a69" providerId="ADAL" clId="{B8B12979-394E-4B2E-92CE-58AAD44DFADA}" dt="2020-05-01T13:30:24.118" v="70" actId="478"/>
          <ac:spMkLst>
            <pc:docMk/>
            <pc:sldMk cId="554331206" sldId="275"/>
            <ac:spMk id="8" creationId="{77CE78DA-D3A9-4C54-9C2F-F019D2856F0A}"/>
          </ac:spMkLst>
        </pc:spChg>
      </pc:sldChg>
      <pc:sldChg chg="del">
        <pc:chgData name="Henk Jan Van Wijk" userId="9b034583-17be-4d25-8dfd-70e7d5f15a69" providerId="ADAL" clId="{B8B12979-394E-4B2E-92CE-58AAD44DFADA}" dt="2020-05-01T13:29:56.095" v="31" actId="2696"/>
        <pc:sldMkLst>
          <pc:docMk/>
          <pc:sldMk cId="436813112" sldId="276"/>
        </pc:sldMkLst>
      </pc:sldChg>
      <pc:sldChg chg="addSp modSp add mod modClrScheme modAnim chgLayout">
        <pc:chgData name="Henk Jan Van Wijk" userId="9b034583-17be-4d25-8dfd-70e7d5f15a69" providerId="ADAL" clId="{B8B12979-394E-4B2E-92CE-58AAD44DFADA}" dt="2020-05-01T14:01:19.640" v="416" actId="14100"/>
        <pc:sldMkLst>
          <pc:docMk/>
          <pc:sldMk cId="2490592264" sldId="276"/>
        </pc:sldMkLst>
        <pc:spChg chg="mod">
          <ac:chgData name="Henk Jan Van Wijk" userId="9b034583-17be-4d25-8dfd-70e7d5f15a69" providerId="ADAL" clId="{B8B12979-394E-4B2E-92CE-58AAD44DFADA}" dt="2020-05-01T13:56:13.506" v="349" actId="26606"/>
          <ac:spMkLst>
            <pc:docMk/>
            <pc:sldMk cId="2490592264" sldId="276"/>
            <ac:spMk id="2" creationId="{72820363-78E0-470E-87D8-4DF0B5CB6FF5}"/>
          </ac:spMkLst>
        </pc:spChg>
        <pc:spChg chg="mod">
          <ac:chgData name="Henk Jan Van Wijk" userId="9b034583-17be-4d25-8dfd-70e7d5f15a69" providerId="ADAL" clId="{B8B12979-394E-4B2E-92CE-58AAD44DFADA}" dt="2020-05-01T14:00:29.200" v="413" actId="20577"/>
          <ac:spMkLst>
            <pc:docMk/>
            <pc:sldMk cId="2490592264" sldId="276"/>
            <ac:spMk id="3" creationId="{A9010BC5-4894-422D-A893-B25A8A9595FB}"/>
          </ac:spMkLst>
        </pc:spChg>
        <pc:spChg chg="mod ord">
          <ac:chgData name="Henk Jan Van Wijk" userId="9b034583-17be-4d25-8dfd-70e7d5f15a69" providerId="ADAL" clId="{B8B12979-394E-4B2E-92CE-58AAD44DFADA}" dt="2020-05-01T14:01:19.640" v="416" actId="14100"/>
          <ac:spMkLst>
            <pc:docMk/>
            <pc:sldMk cId="2490592264" sldId="276"/>
            <ac:spMk id="4" creationId="{53D1354B-D9C2-4EE7-9016-933FAA27A761}"/>
          </ac:spMkLst>
        </pc:spChg>
        <pc:spChg chg="mod">
          <ac:chgData name="Henk Jan Van Wijk" userId="9b034583-17be-4d25-8dfd-70e7d5f15a69" providerId="ADAL" clId="{B8B12979-394E-4B2E-92CE-58AAD44DFADA}" dt="2020-05-01T13:56:13.506" v="349" actId="26606"/>
          <ac:spMkLst>
            <pc:docMk/>
            <pc:sldMk cId="2490592264" sldId="276"/>
            <ac:spMk id="5" creationId="{3429B465-0146-4593-9E8B-1264196A0370}"/>
          </ac:spMkLst>
        </pc:spChg>
        <pc:picChg chg="add mod">
          <ac:chgData name="Henk Jan Van Wijk" userId="9b034583-17be-4d25-8dfd-70e7d5f15a69" providerId="ADAL" clId="{B8B12979-394E-4B2E-92CE-58AAD44DFADA}" dt="2020-05-01T13:57:48.740" v="355" actId="1076"/>
          <ac:picMkLst>
            <pc:docMk/>
            <pc:sldMk cId="2490592264" sldId="276"/>
            <ac:picMk id="6" creationId="{65992980-D4E9-4B88-B7F7-CBBBF43181E3}"/>
          </ac:picMkLst>
        </pc:picChg>
        <pc:picChg chg="add mod">
          <ac:chgData name="Henk Jan Van Wijk" userId="9b034583-17be-4d25-8dfd-70e7d5f15a69" providerId="ADAL" clId="{B8B12979-394E-4B2E-92CE-58AAD44DFADA}" dt="2020-05-01T13:56:23.755" v="352" actId="1076"/>
          <ac:picMkLst>
            <pc:docMk/>
            <pc:sldMk cId="2490592264" sldId="276"/>
            <ac:picMk id="1026" creationId="{C2DCAD28-E64B-406E-9135-0DD0737FEF12}"/>
          </ac:picMkLst>
        </pc:picChg>
      </pc:sldChg>
      <pc:sldChg chg="del">
        <pc:chgData name="Henk Jan Van Wijk" userId="9b034583-17be-4d25-8dfd-70e7d5f15a69" providerId="ADAL" clId="{B8B12979-394E-4B2E-92CE-58AAD44DFADA}" dt="2020-05-01T13:29:56.569" v="32" actId="2696"/>
        <pc:sldMkLst>
          <pc:docMk/>
          <pc:sldMk cId="32246134" sldId="277"/>
        </pc:sldMkLst>
      </pc:sldChg>
      <pc:sldChg chg="addSp modSp add">
        <pc:chgData name="Henk Jan Van Wijk" userId="9b034583-17be-4d25-8dfd-70e7d5f15a69" providerId="ADAL" clId="{B8B12979-394E-4B2E-92CE-58AAD44DFADA}" dt="2020-05-01T15:14:05.221" v="696" actId="14100"/>
        <pc:sldMkLst>
          <pc:docMk/>
          <pc:sldMk cId="206074532" sldId="277"/>
        </pc:sldMkLst>
        <pc:spChg chg="mod">
          <ac:chgData name="Henk Jan Van Wijk" userId="9b034583-17be-4d25-8dfd-70e7d5f15a69" providerId="ADAL" clId="{B8B12979-394E-4B2E-92CE-58AAD44DFADA}" dt="2020-05-01T14:01:50.624" v="443" actId="20577"/>
          <ac:spMkLst>
            <pc:docMk/>
            <pc:sldMk cId="206074532" sldId="277"/>
            <ac:spMk id="2" creationId="{5FB0D577-462C-408B-AA65-97B13CC09198}"/>
          </ac:spMkLst>
        </pc:spChg>
        <pc:spChg chg="mod">
          <ac:chgData name="Henk Jan Van Wijk" userId="9b034583-17be-4d25-8dfd-70e7d5f15a69" providerId="ADAL" clId="{B8B12979-394E-4B2E-92CE-58AAD44DFADA}" dt="2020-05-01T15:13:40.178" v="691" actId="20577"/>
          <ac:spMkLst>
            <pc:docMk/>
            <pc:sldMk cId="206074532" sldId="277"/>
            <ac:spMk id="3" creationId="{F278AF7C-D6C4-4F3E-A060-7EB55FCA6CB5}"/>
          </ac:spMkLst>
        </pc:spChg>
        <pc:spChg chg="add">
          <ac:chgData name="Henk Jan Van Wijk" userId="9b034583-17be-4d25-8dfd-70e7d5f15a69" providerId="ADAL" clId="{B8B12979-394E-4B2E-92CE-58AAD44DFADA}" dt="2020-05-01T14:01:32.924" v="417"/>
          <ac:spMkLst>
            <pc:docMk/>
            <pc:sldMk cId="206074532" sldId="277"/>
            <ac:spMk id="5" creationId="{FEDFC873-A101-47E0-AAF6-2D65FF2B162C}"/>
          </ac:spMkLst>
        </pc:spChg>
        <pc:picChg chg="add mod">
          <ac:chgData name="Henk Jan Van Wijk" userId="9b034583-17be-4d25-8dfd-70e7d5f15a69" providerId="ADAL" clId="{B8B12979-394E-4B2E-92CE-58AAD44DFADA}" dt="2020-05-01T15:14:05.221" v="696" actId="14100"/>
          <ac:picMkLst>
            <pc:docMk/>
            <pc:sldMk cId="206074532" sldId="277"/>
            <ac:picMk id="6" creationId="{EC2F7F1C-B45B-428C-B4D7-64E90FD4A3FF}"/>
          </ac:picMkLst>
        </pc:picChg>
      </pc:sldChg>
      <pc:sldChg chg="del">
        <pc:chgData name="Henk Jan Van Wijk" userId="9b034583-17be-4d25-8dfd-70e7d5f15a69" providerId="ADAL" clId="{B8B12979-394E-4B2E-92CE-58AAD44DFADA}" dt="2020-05-01T13:29:57.270" v="33" actId="2696"/>
        <pc:sldMkLst>
          <pc:docMk/>
          <pc:sldMk cId="2259110306" sldId="278"/>
        </pc:sldMkLst>
      </pc:sldChg>
      <pc:sldChg chg="addSp modSp add">
        <pc:chgData name="Henk Jan Van Wijk" userId="9b034583-17be-4d25-8dfd-70e7d5f15a69" providerId="ADAL" clId="{B8B12979-394E-4B2E-92CE-58AAD44DFADA}" dt="2020-05-01T15:19:58.231" v="1006" actId="6549"/>
        <pc:sldMkLst>
          <pc:docMk/>
          <pc:sldMk cId="4181978969" sldId="278"/>
        </pc:sldMkLst>
        <pc:spChg chg="mod">
          <ac:chgData name="Henk Jan Van Wijk" userId="9b034583-17be-4d25-8dfd-70e7d5f15a69" providerId="ADAL" clId="{B8B12979-394E-4B2E-92CE-58AAD44DFADA}" dt="2020-05-01T15:17:38.180" v="732" actId="20577"/>
          <ac:spMkLst>
            <pc:docMk/>
            <pc:sldMk cId="4181978969" sldId="278"/>
            <ac:spMk id="2" creationId="{5ADA3251-BC96-4772-BCBE-20C51B23E1AE}"/>
          </ac:spMkLst>
        </pc:spChg>
        <pc:spChg chg="mod">
          <ac:chgData name="Henk Jan Van Wijk" userId="9b034583-17be-4d25-8dfd-70e7d5f15a69" providerId="ADAL" clId="{B8B12979-394E-4B2E-92CE-58AAD44DFADA}" dt="2020-05-01T15:19:58.231" v="1006" actId="6549"/>
          <ac:spMkLst>
            <pc:docMk/>
            <pc:sldMk cId="4181978969" sldId="278"/>
            <ac:spMk id="3" creationId="{5CCE6CD7-0EF8-4710-A2F5-E60CE145C65D}"/>
          </ac:spMkLst>
        </pc:spChg>
        <pc:spChg chg="add">
          <ac:chgData name="Henk Jan Van Wijk" userId="9b034583-17be-4d25-8dfd-70e7d5f15a69" providerId="ADAL" clId="{B8B12979-394E-4B2E-92CE-58AAD44DFADA}" dt="2020-05-01T15:17:21.363" v="698"/>
          <ac:spMkLst>
            <pc:docMk/>
            <pc:sldMk cId="4181978969" sldId="278"/>
            <ac:spMk id="5" creationId="{BF554AA6-33BB-41A8-A283-C3D2DC1E56E7}"/>
          </ac:spMkLst>
        </pc:spChg>
      </pc:sldChg>
      <pc:sldChg chg="modSp add">
        <pc:chgData name="Henk Jan Van Wijk" userId="9b034583-17be-4d25-8dfd-70e7d5f15a69" providerId="ADAL" clId="{B8B12979-394E-4B2E-92CE-58AAD44DFADA}" dt="2020-05-01T15:27:06.095" v="1152" actId="20577"/>
        <pc:sldMkLst>
          <pc:docMk/>
          <pc:sldMk cId="394627215" sldId="279"/>
        </pc:sldMkLst>
        <pc:spChg chg="mod">
          <ac:chgData name="Henk Jan Van Wijk" userId="9b034583-17be-4d25-8dfd-70e7d5f15a69" providerId="ADAL" clId="{B8B12979-394E-4B2E-92CE-58AAD44DFADA}" dt="2020-05-01T15:27:06.095" v="1152" actId="20577"/>
          <ac:spMkLst>
            <pc:docMk/>
            <pc:sldMk cId="394627215" sldId="279"/>
            <ac:spMk id="3" creationId="{5CCE6CD7-0EF8-4710-A2F5-E60CE145C65D}"/>
          </ac:spMkLst>
        </pc:spChg>
      </pc:sldChg>
      <pc:sldChg chg="modSp add">
        <pc:chgData name="Henk Jan Van Wijk" userId="9b034583-17be-4d25-8dfd-70e7d5f15a69" providerId="ADAL" clId="{B8B12979-394E-4B2E-92CE-58AAD44DFADA}" dt="2020-05-03T18:52:07.226" v="1576" actId="5793"/>
        <pc:sldMkLst>
          <pc:docMk/>
          <pc:sldMk cId="2174505309" sldId="280"/>
        </pc:sldMkLst>
        <pc:spChg chg="mod">
          <ac:chgData name="Henk Jan Van Wijk" userId="9b034583-17be-4d25-8dfd-70e7d5f15a69" providerId="ADAL" clId="{B8B12979-394E-4B2E-92CE-58AAD44DFADA}" dt="2020-05-01T15:28:23.839" v="1179" actId="20577"/>
          <ac:spMkLst>
            <pc:docMk/>
            <pc:sldMk cId="2174505309" sldId="280"/>
            <ac:spMk id="2" creationId="{5ADA3251-BC96-4772-BCBE-20C51B23E1AE}"/>
          </ac:spMkLst>
        </pc:spChg>
        <pc:spChg chg="mod">
          <ac:chgData name="Henk Jan Van Wijk" userId="9b034583-17be-4d25-8dfd-70e7d5f15a69" providerId="ADAL" clId="{B8B12979-394E-4B2E-92CE-58AAD44DFADA}" dt="2020-05-03T18:52:07.226" v="1576" actId="5793"/>
          <ac:spMkLst>
            <pc:docMk/>
            <pc:sldMk cId="2174505309" sldId="280"/>
            <ac:spMk id="3" creationId="{5CCE6CD7-0EF8-4710-A2F5-E60CE145C6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26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5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39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378E-4046-46BC-9D6B-445C3D80689F}" type="datetime1">
              <a:rPr lang="en-US" noProof="0" smtClean="0"/>
              <a:t>5/1/2020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05C-C84A-4DFA-B963-658192652415}" type="datetime1">
              <a:rPr lang="en-US" smtClean="0"/>
              <a:t>5/1/2020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745-3A69-41AA-8D27-1B5798FEB5E8}" type="datetime1">
              <a:rPr lang="en-US" smtClean="0"/>
              <a:t>5/1/2020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C3C5-228C-4C7E-916B-530D5EC148D8}" type="datetime1">
              <a:rPr lang="en-US" smtClean="0"/>
              <a:t>5/1/2020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6F6A-EC61-4D53-BE82-81DC2A0794F3}" type="datetime1">
              <a:rPr lang="en-US" smtClean="0"/>
              <a:t>5/1/2020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8AA-0AAB-455B-A1AC-AB4DE54D17E2}" type="datetime1">
              <a:rPr lang="en-US" smtClean="0"/>
              <a:t>5/1/2020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Code café - Azure functions and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6861-C376-4C94-81C3-52B0EDA25DA8}" type="datetime1">
              <a:rPr lang="en-US" smtClean="0"/>
              <a:t>5/1/2020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C02A-04BA-4766-849D-8661AD39A29E}" type="datetime1">
              <a:rPr lang="en-US" smtClean="0"/>
              <a:t>5/1/2020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ED12-59D9-4A2E-94A9-451DE14859D4}" type="datetime1">
              <a:rPr lang="en-US" smtClean="0"/>
              <a:t>5/1/2020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55A-C1D0-4F5A-9B95-AD2FC1FF93FA}" type="datetime1">
              <a:rPr lang="en-US" smtClean="0"/>
              <a:t>5/1/2020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FB3-FC63-44A7-BADA-9BB39005357D}" type="datetime1">
              <a:rPr lang="en-US" noProof="0" smtClean="0"/>
              <a:t>5/1/2020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601C21D1-DCD3-4D41-ADF9-6CE037B9EAF7}" type="datetime1">
              <a:rPr lang="en-US" smtClean="0"/>
              <a:t>5/1/2020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Code café - Azure functions and Docker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com/" TargetMode="External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fbeelding met natuur, berg, buiten, water&#10;&#10;Automatisch gegenereerde beschrijving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t="23376" b="18041"/>
          <a:stretch/>
        </p:blipFill>
        <p:spPr>
          <a:xfrm>
            <a:off x="20" y="810001"/>
            <a:ext cx="9143980" cy="3348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anchor="t">
            <a:normAutofit/>
          </a:bodyPr>
          <a:lstStyle/>
          <a:p>
            <a:r>
              <a:rPr lang="en-GB" dirty="0" err="1"/>
              <a:t>Dbeaver</a:t>
            </a:r>
            <a:r>
              <a:rPr lang="en-GB" dirty="0"/>
              <a:t> – multi database tool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20363-78E0-470E-87D8-4DF0B5C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10BC5-4894-422D-A893-B25A8A95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About </a:t>
            </a:r>
            <a:r>
              <a:rPr lang="en-US" dirty="0" err="1"/>
              <a:t>DBeaver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29B465-0146-4593-9E8B-1264196A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D1354B-D9C2-4EE7-9016-933FAA27A7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2252535" cy="139700"/>
          </a:xfrm>
        </p:spPr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3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20363-78E0-470E-87D8-4DF0B5C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10BC5-4894-422D-A893-B25A8A95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is a multi platform, multi database tool for anyone who needs to work with databases</a:t>
            </a:r>
          </a:p>
          <a:p>
            <a:r>
              <a:rPr lang="en-US" dirty="0"/>
              <a:t>Multi platform: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Linux</a:t>
            </a:r>
          </a:p>
          <a:p>
            <a:endParaRPr lang="en-US" dirty="0"/>
          </a:p>
          <a:p>
            <a:r>
              <a:rPr lang="en-US" dirty="0"/>
              <a:t>Community Edition</a:t>
            </a:r>
          </a:p>
          <a:p>
            <a:r>
              <a:rPr lang="en-US" dirty="0"/>
              <a:t>Enterprise Edition</a:t>
            </a:r>
          </a:p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29B465-0146-4593-9E8B-1264196A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D1354B-D9C2-4EE7-9016-933FAA27A7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2280983" cy="139700"/>
          </a:xfrm>
        </p:spPr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CAD28-E64B-406E-9135-0DD0737F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82" y="122400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992980-D4E9-4B88-B7F7-CBBBF431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632" y="2740726"/>
            <a:ext cx="3424875" cy="18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0D577-462C-408B-AA65-97B13CC0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78AF7C-D6C4-4F3E-A060-7EB55FCA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Multi-database:</a:t>
            </a:r>
          </a:p>
          <a:p>
            <a:pPr lvl="1"/>
            <a:r>
              <a:rPr lang="en-US" dirty="0"/>
              <a:t>Many known relational databases, like: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r>
              <a:rPr lang="en-US" dirty="0"/>
              <a:t>SQL Server (on premise and Azure)</a:t>
            </a:r>
          </a:p>
          <a:p>
            <a:pPr lvl="2"/>
            <a:r>
              <a:rPr lang="en-US" dirty="0"/>
              <a:t>PostgreSQL, </a:t>
            </a:r>
            <a:r>
              <a:rPr lang="en-US" dirty="0" err="1"/>
              <a:t>EnterpriseDB</a:t>
            </a:r>
            <a:endParaRPr lang="en-US" dirty="0"/>
          </a:p>
          <a:p>
            <a:pPr lvl="2"/>
            <a:r>
              <a:rPr lang="en-US" dirty="0"/>
              <a:t>MySQL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NoSQL databases</a:t>
            </a:r>
          </a:p>
          <a:p>
            <a:pPr lvl="1"/>
            <a:r>
              <a:rPr lang="en-US" dirty="0" err="1"/>
              <a:t>TimeSeries</a:t>
            </a:r>
            <a:r>
              <a:rPr lang="en-US" dirty="0"/>
              <a:t> databases</a:t>
            </a:r>
          </a:p>
          <a:p>
            <a:pPr lvl="1"/>
            <a:r>
              <a:rPr lang="en-US" dirty="0"/>
              <a:t>Graph databases</a:t>
            </a:r>
          </a:p>
          <a:p>
            <a:pPr lvl="1"/>
            <a:r>
              <a:rPr lang="en-US" dirty="0"/>
              <a:t>And more</a:t>
            </a:r>
          </a:p>
          <a:p>
            <a:pPr lvl="2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1B877A-64B8-45A4-8C8F-7DF9718E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FEDFC873-A101-47E0-AAF6-2D65FF2B162C}"/>
              </a:ext>
            </a:extLst>
          </p:cNvPr>
          <p:cNvSpPr txBox="1">
            <a:spLocks/>
          </p:cNvSpPr>
          <p:nvPr/>
        </p:nvSpPr>
        <p:spPr>
          <a:xfrm>
            <a:off x="5903913" y="5003800"/>
            <a:ext cx="2280983" cy="13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2F7F1C-B45B-428C-B4D7-64E90FD4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14" y="1670304"/>
            <a:ext cx="4526870" cy="31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3251-BC96-4772-BCBE-20C51B2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community vs enterprise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CE6CD7-0EF8-4710-A2F5-E60CE145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databases are supported out of the box on the community edition</a:t>
            </a:r>
          </a:p>
          <a:p>
            <a:r>
              <a:rPr lang="en-US" dirty="0"/>
              <a:t>The Enterprise edition adds some NoSQL databases:</a:t>
            </a:r>
          </a:p>
          <a:p>
            <a:pPr lvl="1"/>
            <a:r>
              <a:rPr lang="en-US" dirty="0"/>
              <a:t>Apache Cassandra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 err="1"/>
              <a:t>InfluxDB</a:t>
            </a:r>
            <a:endParaRPr lang="en-US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BigTable</a:t>
            </a:r>
            <a:endParaRPr lang="en-US" dirty="0"/>
          </a:p>
          <a:p>
            <a:pPr lvl="1"/>
            <a:r>
              <a:rPr lang="en-US" dirty="0"/>
              <a:t>AWS DynamoDB</a:t>
            </a:r>
          </a:p>
          <a:p>
            <a:pPr lvl="1"/>
            <a:r>
              <a:rPr lang="en-US" dirty="0"/>
              <a:t>WMI (Windows Management Instrumentation)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7787AA-CD40-409B-B0A5-27D18988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BF554AA6-33BB-41A8-A283-C3D2DC1E56E7}"/>
              </a:ext>
            </a:extLst>
          </p:cNvPr>
          <p:cNvSpPr txBox="1">
            <a:spLocks/>
          </p:cNvSpPr>
          <p:nvPr/>
        </p:nvSpPr>
        <p:spPr>
          <a:xfrm>
            <a:off x="5903913" y="5003800"/>
            <a:ext cx="2280983" cy="13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9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3251-BC96-4772-BCBE-20C51B2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community vs enterprise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CE6CD7-0EF8-4710-A2F5-E60CE145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differences:</a:t>
            </a:r>
          </a:p>
          <a:p>
            <a:pPr lvl="1"/>
            <a:r>
              <a:rPr lang="en-US" dirty="0"/>
              <a:t>Most JDBC drivers are included in the distribution</a:t>
            </a:r>
          </a:p>
          <a:p>
            <a:pPr lvl="1"/>
            <a:r>
              <a:rPr lang="en-US" dirty="0"/>
              <a:t>Additional plugins like:</a:t>
            </a:r>
          </a:p>
          <a:p>
            <a:pPr lvl="2"/>
            <a:r>
              <a:rPr lang="en-US" dirty="0"/>
              <a:t>Export to XLS format</a:t>
            </a:r>
          </a:p>
          <a:p>
            <a:pPr lvl="2"/>
            <a:r>
              <a:rPr lang="en-US" dirty="0"/>
              <a:t>Visual Query Builder</a:t>
            </a:r>
          </a:p>
          <a:p>
            <a:pPr lvl="2"/>
            <a:r>
              <a:rPr lang="en-US" dirty="0"/>
              <a:t>Schema compare, generation of diff DDL</a:t>
            </a:r>
          </a:p>
          <a:p>
            <a:pPr lvl="2"/>
            <a:r>
              <a:rPr lang="en-US" dirty="0"/>
              <a:t>Charts for analytics</a:t>
            </a:r>
          </a:p>
          <a:p>
            <a:pPr lvl="2"/>
            <a:r>
              <a:rPr lang="en-US" dirty="0"/>
              <a:t>More advanced mock data generator</a:t>
            </a:r>
          </a:p>
          <a:p>
            <a:pPr lvl="2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7787AA-CD40-409B-B0A5-27D18988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BF554AA6-33BB-41A8-A283-C3D2DC1E56E7}"/>
              </a:ext>
            </a:extLst>
          </p:cNvPr>
          <p:cNvSpPr txBox="1">
            <a:spLocks/>
          </p:cNvSpPr>
          <p:nvPr/>
        </p:nvSpPr>
        <p:spPr>
          <a:xfrm>
            <a:off x="5903913" y="5003800"/>
            <a:ext cx="2280983" cy="13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6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3251-BC96-4772-BCBE-20C51B2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CE6CD7-0EF8-4710-A2F5-E60CE145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edition: download at </a:t>
            </a:r>
            <a:r>
              <a:rPr lang="en-US" dirty="0">
                <a:hlinkClick r:id="rId2"/>
              </a:rPr>
              <a:t>https://dbeaver.io</a:t>
            </a:r>
            <a:endParaRPr lang="en-US" dirty="0"/>
          </a:p>
          <a:p>
            <a:r>
              <a:rPr lang="en-US" dirty="0"/>
              <a:t>Enterprise edition: trial/buy at </a:t>
            </a:r>
            <a:r>
              <a:rPr lang="en-US" dirty="0">
                <a:hlinkClick r:id="rId3"/>
              </a:rPr>
              <a:t>https://dbeaver.com</a:t>
            </a:r>
            <a:endParaRPr lang="en-US" dirty="0"/>
          </a:p>
          <a:p>
            <a:pPr lvl="1"/>
            <a:r>
              <a:rPr lang="en-US" dirty="0"/>
              <a:t>Trial license is valid for 14 days</a:t>
            </a:r>
          </a:p>
          <a:p>
            <a:pPr lvl="1"/>
            <a:r>
              <a:rPr lang="en-US" dirty="0"/>
              <a:t>Standard license is $199 which includes 1 year of support and upgrade</a:t>
            </a:r>
          </a:p>
          <a:p>
            <a:pPr lvl="1"/>
            <a:r>
              <a:rPr lang="en-US" dirty="0"/>
              <a:t>Subscription based is $19 p/month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DEMO…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7787AA-CD40-409B-B0A5-27D18988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BF554AA6-33BB-41A8-A283-C3D2DC1E56E7}"/>
              </a:ext>
            </a:extLst>
          </p:cNvPr>
          <p:cNvSpPr txBox="1">
            <a:spLocks/>
          </p:cNvSpPr>
          <p:nvPr/>
        </p:nvSpPr>
        <p:spPr>
          <a:xfrm>
            <a:off x="5903913" y="5003800"/>
            <a:ext cx="2280983" cy="13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Cafe</a:t>
            </a:r>
            <a:r>
              <a:rPr lang="nl-NL" dirty="0"/>
              <a:t> - </a:t>
            </a:r>
            <a:r>
              <a:rPr lang="nl-NL" dirty="0" err="1"/>
              <a:t>DBeaver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5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5" ma:contentTypeDescription="Een nieuw document maken." ma:contentTypeScope="" ma:versionID="f65e443e332bc496d48292f459951bc1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bf3e78c1e6720db67224953a35385c11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purl.org/dc/elements/1.1/"/>
    <ds:schemaRef ds:uri="http://purl.org/dc/terms/"/>
    <ds:schemaRef ds:uri="http://schemas.microsoft.com/sharepoint/v3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c0096d71-547d-4042-b14d-b0c176c18ef9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567307-DDD5-46F4-A2D8-7ED89742F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238</Words>
  <Application>Microsoft Office PowerPoint</Application>
  <PresentationFormat>Diavoorstelling (16:9)</PresentationFormat>
  <Paragraphs>72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Office-thema</vt:lpstr>
      <vt:lpstr>Dbeaver – multi database tool</vt:lpstr>
      <vt:lpstr>Agenda</vt:lpstr>
      <vt:lpstr>DBeaver</vt:lpstr>
      <vt:lpstr>DBeaver</vt:lpstr>
      <vt:lpstr>Dbeaver community vs enterprise</vt:lpstr>
      <vt:lpstr>Dbeaver community vs enterprise</vt:lpstr>
      <vt:lpstr>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and Docker</dc:title>
  <dc:creator>Henk Jan Van Wijk</dc:creator>
  <cp:lastModifiedBy>Henk Jan Van Wijk</cp:lastModifiedBy>
  <cp:revision>2</cp:revision>
  <dcterms:created xsi:type="dcterms:W3CDTF">2020-03-08T21:40:58Z</dcterms:created>
  <dcterms:modified xsi:type="dcterms:W3CDTF">2020-05-03T18:52:12Z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0x010100D0CDE95304DD6F4887052858DDBAA49F</vt:lpwstr>
  </property>
</Properties>
</file>