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4"/>
  </p:notesMasterIdLst>
  <p:sldIdLst>
    <p:sldId id="273" r:id="rId5"/>
    <p:sldId id="295" r:id="rId6"/>
    <p:sldId id="296" r:id="rId7"/>
    <p:sldId id="298" r:id="rId8"/>
    <p:sldId id="260" r:id="rId9"/>
    <p:sldId id="301" r:id="rId10"/>
    <p:sldId id="299" r:id="rId11"/>
    <p:sldId id="302" r:id="rId12"/>
    <p:sldId id="300" r:id="rId13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6"/>
    <p:restoredTop sz="83689" autoAdjust="0"/>
  </p:normalViewPr>
  <p:slideViewPr>
    <p:cSldViewPr snapToGrid="0" snapToObjects="1">
      <p:cViewPr varScale="1">
        <p:scale>
          <a:sx n="181" d="100"/>
          <a:sy n="181" d="100"/>
        </p:scale>
        <p:origin x="114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17-5-2020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René </a:t>
            </a:r>
            <a:r>
              <a:rPr lang="nl-NL" dirty="0" smtClean="0"/>
              <a:t>Paul</a:t>
            </a:r>
          </a:p>
          <a:p>
            <a:r>
              <a:rPr lang="nl-NL" dirty="0" smtClean="0"/>
              <a:t>Virtual Sciences, Integratie Specialist, bijna </a:t>
            </a:r>
            <a:r>
              <a:rPr lang="nl-NL" dirty="0" smtClean="0"/>
              <a:t>3 jaar.</a:t>
            </a:r>
          </a:p>
          <a:p>
            <a:r>
              <a:rPr lang="nl-NL" dirty="0" err="1" smtClean="0"/>
              <a:t>Daaroor</a:t>
            </a:r>
            <a:r>
              <a:rPr lang="nl-NL" dirty="0" smtClean="0"/>
              <a:t> ruim </a:t>
            </a:r>
            <a:r>
              <a:rPr lang="nl-NL" dirty="0" smtClean="0"/>
              <a:t>20 jaar </a:t>
            </a:r>
            <a:r>
              <a:rPr lang="nl-NL" dirty="0" smtClean="0"/>
              <a:t>programmeur</a:t>
            </a:r>
            <a:r>
              <a:rPr lang="nl-NL" dirty="0" smtClean="0"/>
              <a:t>. </a:t>
            </a:r>
          </a:p>
          <a:p>
            <a:r>
              <a:rPr lang="nl-NL" dirty="0" smtClean="0"/>
              <a:t>Momenteel </a:t>
            </a:r>
            <a:r>
              <a:rPr lang="nl-NL" dirty="0" smtClean="0"/>
              <a:t>CZ zorgverzekeringen,  bouw integraties </a:t>
            </a:r>
            <a:r>
              <a:rPr lang="nl-NL" dirty="0" smtClean="0"/>
              <a:t>met IBM Integration Bus</a:t>
            </a:r>
          </a:p>
          <a:p>
            <a:endParaRPr lang="nl-NL" dirty="0" smtClean="0"/>
          </a:p>
          <a:p>
            <a:r>
              <a:rPr lang="nl-NL" dirty="0" smtClean="0"/>
              <a:t>Ik wil jullie wat gaan vertellen over Minikube als Docker Engine</a:t>
            </a:r>
          </a:p>
          <a:p>
            <a:r>
              <a:rPr lang="nl-NL" dirty="0" smtClean="0"/>
              <a:t>Vreemd </a:t>
            </a:r>
            <a:r>
              <a:rPr lang="nl-NL" dirty="0" err="1" smtClean="0"/>
              <a:t>zul</a:t>
            </a:r>
            <a:r>
              <a:rPr lang="nl-NL" dirty="0" smtClean="0"/>
              <a:t> je zeggen, want het is toch een Kubernetes</a:t>
            </a:r>
            <a:r>
              <a:rPr lang="nl-NL" baseline="0" dirty="0" smtClean="0"/>
              <a:t> implementatie</a:t>
            </a:r>
          </a:p>
          <a:p>
            <a:r>
              <a:rPr lang="nl-NL" baseline="0" dirty="0" smtClean="0"/>
              <a:t>En inderdaad, dat beschouw ik als bijkomend voordeel: Je hebt meteen een lokaal Kubernetes cluster</a:t>
            </a:r>
          </a:p>
          <a:p>
            <a:r>
              <a:rPr lang="nl-NL" dirty="0" smtClean="0"/>
              <a:t>Populair</a:t>
            </a:r>
            <a:r>
              <a:rPr lang="nl-NL" baseline="0" dirty="0" smtClean="0"/>
              <a:t> onderwerp: </a:t>
            </a:r>
            <a:r>
              <a:rPr lang="nl-NL" dirty="0" smtClean="0"/>
              <a:t>poll </a:t>
            </a:r>
            <a:r>
              <a:rPr lang="nl-NL" dirty="0" smtClean="0"/>
              <a:t>van vorige keer (8 van de 9 stemmers)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628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Nieuwste versie van IBM Integration Bus is wel voorbereid om integraties in containers te draaien binnen kubernetes</a:t>
            </a:r>
          </a:p>
          <a:p>
            <a:r>
              <a:rPr lang="nl-NL" dirty="0" smtClean="0"/>
              <a:t>Heb ook daarmee gespeeld in de IBM Cloud, maar dus nog bij de klant</a:t>
            </a:r>
          </a:p>
          <a:p>
            <a:endParaRPr lang="nl-NL" dirty="0" smtClean="0"/>
          </a:p>
          <a:p>
            <a:r>
              <a:rPr lang="nl-NL" dirty="0" smtClean="0"/>
              <a:t>Heel handig om</a:t>
            </a:r>
            <a:r>
              <a:rPr lang="nl-NL" baseline="0" dirty="0" smtClean="0"/>
              <a:t> als container te starten</a:t>
            </a:r>
          </a:p>
          <a:p>
            <a:r>
              <a:rPr lang="nl-NL" baseline="0" dirty="0" smtClean="0"/>
              <a:t>Lastiger met een Windows laptop</a:t>
            </a:r>
          </a:p>
          <a:p>
            <a:r>
              <a:rPr lang="nl-NL" dirty="0" smtClean="0"/>
              <a:t>Hyper-V </a:t>
            </a:r>
            <a:r>
              <a:rPr lang="nl-NL" dirty="0" err="1" smtClean="0"/>
              <a:t>enable</a:t>
            </a:r>
            <a:r>
              <a:rPr lang="nl-NL" dirty="0" smtClean="0"/>
              <a:t>/</a:t>
            </a:r>
            <a:r>
              <a:rPr lang="nl-NL" dirty="0" err="1" smtClean="0"/>
              <a:t>disable</a:t>
            </a:r>
            <a:endParaRPr lang="nl-NL" dirty="0" smtClean="0"/>
          </a:p>
          <a:p>
            <a:r>
              <a:rPr lang="nl-NL" dirty="0" smtClean="0"/>
              <a:t>Runnen van containers</a:t>
            </a:r>
            <a:r>
              <a:rPr lang="nl-NL" baseline="0" dirty="0" smtClean="0"/>
              <a:t> in een VM… maakt voordeel toch wat minder groot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Was niet mijn eigen idee</a:t>
            </a:r>
          </a:p>
          <a:p>
            <a:r>
              <a:rPr lang="nl-NL" dirty="0" smtClean="0"/>
              <a:t>Als </a:t>
            </a:r>
            <a:r>
              <a:rPr lang="nl-NL" dirty="0" err="1" smtClean="0"/>
              <a:t>Luberto</a:t>
            </a:r>
            <a:r>
              <a:rPr lang="nl-NL" dirty="0" smtClean="0"/>
              <a:t> er even voor was gaan zitten</a:t>
            </a:r>
          </a:p>
          <a:p>
            <a:r>
              <a:rPr lang="nl-NL" dirty="0" smtClean="0"/>
              <a:t>Weekje vrij, genoemde voorbeelden heel handig als lokaal file systeem kunt gebruiken als persistente </a:t>
            </a:r>
            <a:r>
              <a:rPr lang="nl-NL" dirty="0" smtClean="0"/>
              <a:t>storage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059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Kubectl</a:t>
            </a:r>
            <a:r>
              <a:rPr lang="nl-NL" dirty="0" smtClean="0"/>
              <a:t> is d</a:t>
            </a:r>
            <a:r>
              <a:rPr lang="nl-NL" baseline="0" dirty="0" smtClean="0"/>
              <a:t>e kubernetes </a:t>
            </a:r>
            <a:r>
              <a:rPr lang="nl-NL" baseline="0" dirty="0" err="1" smtClean="0"/>
              <a:t>command</a:t>
            </a:r>
            <a:r>
              <a:rPr lang="nl-NL" baseline="0" dirty="0" smtClean="0"/>
              <a:t> line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1647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87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pPr/>
              <a:t>5/17/2020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pPr/>
              <a:t>5/17/2020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pPr/>
              <a:t>5/17/2020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pPr/>
              <a:t>5/17/2020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pPr/>
              <a:t>5/17/2020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pPr/>
              <a:t>5/17/2020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pPr/>
              <a:t>5/17/2020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pPr/>
              <a:t>5/17/2020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pPr/>
              <a:t>5/17/2020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pPr/>
              <a:t>5/17/2020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pPr/>
              <a:t>5/17/2020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pPr/>
              <a:t>5/17/2020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setup/learning-environment/minikub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torage.googleapis.com/kubernetes-release/release/v1.18.0/bin/windows/amd64/kubectl.ex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win/stable/Docker%20Desktop%20Installer.exe" TargetMode="External"/><Relationship Id="rId2" Type="http://schemas.openxmlformats.org/officeDocument/2006/relationships/hyperlink" Target="https://github.com/kubernetes/minikube/releases/latest/download/minikube-installer.exe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inikube.sigs.k8s.io/docs/handbook/mount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0" b="1741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Minikube als Docker Engine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5456473" y="3329353"/>
            <a:ext cx="29110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800" dirty="0" smtClean="0">
                <a:solidFill>
                  <a:schemeClr val="bg1"/>
                </a:solidFill>
              </a:rPr>
              <a:t>en lokaal </a:t>
            </a:r>
            <a:r>
              <a:rPr lang="nl-NL" sz="1800" dirty="0">
                <a:solidFill>
                  <a:schemeClr val="bg1"/>
                </a:solidFill>
              </a:rPr>
              <a:t>K</a:t>
            </a:r>
            <a:r>
              <a:rPr lang="nl-NL" sz="1800" dirty="0" smtClean="0">
                <a:solidFill>
                  <a:schemeClr val="bg1"/>
                </a:solidFill>
              </a:rPr>
              <a:t>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Aanleiding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g</a:t>
            </a:r>
            <a:r>
              <a:rPr lang="nl-NL" dirty="0" smtClean="0"/>
              <a:t>een Docker of Kubernetes expert</a:t>
            </a:r>
          </a:p>
          <a:p>
            <a:pPr marL="342900" indent="-342900">
              <a:buFont typeface="+mj-lt"/>
              <a:buAutoNum type="arabicPeriod"/>
            </a:pP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(nog) geen containers in dagelijkse praktijk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k</a:t>
            </a:r>
            <a:r>
              <a:rPr lang="nl-NL" dirty="0" smtClean="0"/>
              <a:t>om wel steeds vaker containers tegen voor lokaal uitproberen en onderzoeken van software (NGINX, </a:t>
            </a:r>
            <a:r>
              <a:rPr lang="nl-NL" dirty="0" err="1" smtClean="0"/>
              <a:t>MongoDB</a:t>
            </a:r>
            <a:r>
              <a:rPr lang="nl-NL" dirty="0" smtClean="0"/>
              <a:t>, </a:t>
            </a:r>
            <a:r>
              <a:rPr lang="nl-NL" dirty="0" err="1" smtClean="0"/>
              <a:t>PostgreSQL</a:t>
            </a:r>
            <a:r>
              <a:rPr lang="nl-NL" dirty="0" smtClean="0"/>
              <a:t>, </a:t>
            </a:r>
            <a:r>
              <a:rPr lang="nl-NL" dirty="0" err="1" smtClean="0"/>
              <a:t>Kafka</a:t>
            </a:r>
            <a:r>
              <a:rPr lang="nl-NL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met Windows laptop: </a:t>
            </a:r>
            <a:r>
              <a:rPr lang="nl-NL" dirty="0" err="1" smtClean="0"/>
              <a:t>VirtualBox</a:t>
            </a:r>
            <a:r>
              <a:rPr lang="nl-NL" dirty="0" smtClean="0"/>
              <a:t> of Docker LASTIG!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err="1" smtClean="0"/>
              <a:t>Luberto</a:t>
            </a:r>
            <a:r>
              <a:rPr lang="nl-NL" dirty="0" smtClean="0"/>
              <a:t> Klaassen: Minikube als Docker Engine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b</a:t>
            </a:r>
            <a:r>
              <a:rPr lang="nl-NL" dirty="0" smtClean="0"/>
              <a:t>eperking: </a:t>
            </a:r>
            <a:r>
              <a:rPr lang="nl-NL" dirty="0" err="1" smtClean="0"/>
              <a:t>mounten</a:t>
            </a:r>
            <a:r>
              <a:rPr lang="nl-NL" dirty="0" smtClean="0"/>
              <a:t> van volumes naar lokale </a:t>
            </a:r>
            <a:r>
              <a:rPr lang="nl-NL" smtClean="0"/>
              <a:t>file </a:t>
            </a:r>
            <a:r>
              <a:rPr lang="nl-NL" smtClean="0"/>
              <a:t>systeem GELUKT ;-)</a:t>
            </a: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175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Minikube?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Minikube</a:t>
            </a:r>
            <a:r>
              <a:rPr lang="en-US" dirty="0"/>
              <a:t> is a tool that makes it easy to run Kubernetes </a:t>
            </a:r>
            <a:r>
              <a:rPr lang="en-US" dirty="0" smtClean="0"/>
              <a:t>locally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runs </a:t>
            </a:r>
            <a:r>
              <a:rPr lang="en-US" dirty="0"/>
              <a:t>a single-node Kubernetes cluster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inside </a:t>
            </a:r>
            <a:r>
              <a:rPr lang="en-US" dirty="0"/>
              <a:t>a Virtual Machine (VM) on your </a:t>
            </a:r>
            <a:r>
              <a:rPr lang="en-US" dirty="0" smtClean="0"/>
              <a:t>laptop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users looking to try </a:t>
            </a:r>
            <a:r>
              <a:rPr lang="en-US" dirty="0" smtClean="0"/>
              <a:t>out </a:t>
            </a:r>
            <a:r>
              <a:rPr lang="en-US" dirty="0"/>
              <a:t>Kubernetes or develop with it </a:t>
            </a:r>
            <a:r>
              <a:rPr lang="en-US" dirty="0" smtClean="0"/>
              <a:t>day-to-day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</a:t>
            </a:r>
            <a:r>
              <a:rPr lang="en-US" dirty="0" err="1" smtClean="0"/>
              <a:t>lternatief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implementatie</a:t>
            </a:r>
            <a:r>
              <a:rPr lang="en-US" dirty="0" smtClean="0"/>
              <a:t> K8S van Docker Desktop (Hyper-V!)</a:t>
            </a:r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22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Installatie (volgens de instructies)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hlinkClick r:id="rId3"/>
              </a:rPr>
              <a:t>https://kubernetes.io/docs/setup/learning-environment/minikube/</a:t>
            </a:r>
            <a:endParaRPr lang="nl-NL" dirty="0"/>
          </a:p>
          <a:p>
            <a:pPr marL="342900" indent="-342900">
              <a:buAutoNum type="arabicParenR"/>
            </a:pPr>
            <a:endParaRPr lang="nl-NL" dirty="0"/>
          </a:p>
          <a:p>
            <a:pPr marL="342900" indent="-342900">
              <a:buAutoNum type="arabicParenR"/>
            </a:pPr>
            <a:r>
              <a:rPr lang="nl-NL" dirty="0" smtClean="0"/>
              <a:t>installeer </a:t>
            </a:r>
            <a:r>
              <a:rPr lang="nl-NL" dirty="0" err="1" smtClean="0"/>
              <a:t>kubectl</a:t>
            </a:r>
            <a:endParaRPr lang="nl-NL" dirty="0" smtClean="0"/>
          </a:p>
          <a:p>
            <a:pPr marL="342900" indent="-342900">
              <a:buAutoNum type="arabicParenR"/>
            </a:pPr>
            <a:endParaRPr lang="nl-NL" dirty="0" smtClean="0"/>
          </a:p>
          <a:p>
            <a:pPr marL="522900" lvl="1" indent="-342900">
              <a:buFont typeface="+mj-lt"/>
              <a:buAutoNum type="alphaLcParenR"/>
            </a:pPr>
            <a:r>
              <a:rPr lang="nl-NL" dirty="0" smtClean="0"/>
              <a:t>download kubectl.exe: </a:t>
            </a:r>
            <a:r>
              <a:rPr lang="nl-NL" dirty="0" smtClean="0">
                <a:hlinkClick r:id="rId4"/>
              </a:rPr>
              <a:t>https://storage.googleapis.com/kubernetes-release/release/v1.18.0/bin/windows/amd64/kubectl.exe</a:t>
            </a:r>
            <a:endParaRPr lang="nl-NL" dirty="0" smtClean="0"/>
          </a:p>
          <a:p>
            <a:pPr marL="522900" lvl="1" indent="-342900">
              <a:buFont typeface="+mj-lt"/>
              <a:buAutoNum type="alphaLcParenR"/>
            </a:pPr>
            <a:r>
              <a:rPr lang="nl-NL" dirty="0" smtClean="0"/>
              <a:t>plaats </a:t>
            </a:r>
            <a:r>
              <a:rPr lang="nl-NL" dirty="0"/>
              <a:t>ergens op je laptop en zet in je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, bij mij C:\Program </a:t>
            </a:r>
            <a:r>
              <a:rPr lang="nl-NL" dirty="0" smtClean="0"/>
              <a:t>Files\Kubernetes</a:t>
            </a:r>
          </a:p>
          <a:p>
            <a:pPr marL="522900" lvl="1" indent="-342900">
              <a:buFont typeface="+mj-lt"/>
              <a:buAutoNum type="alphaLcParenR"/>
            </a:pPr>
            <a:r>
              <a:rPr lang="nl-NL" dirty="0" smtClean="0"/>
              <a:t>check </a:t>
            </a:r>
            <a:r>
              <a:rPr lang="nl-NL" dirty="0"/>
              <a:t>of juist </a:t>
            </a:r>
            <a:r>
              <a:rPr lang="nl-NL" dirty="0" err="1"/>
              <a:t>geinstalleerd</a:t>
            </a:r>
            <a:r>
              <a:rPr lang="nl-NL" dirty="0"/>
              <a:t> door in powershell uit te voeren: </a:t>
            </a:r>
            <a:r>
              <a:rPr lang="nl-NL" dirty="0" err="1"/>
              <a:t>kubectl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 --</a:t>
            </a:r>
            <a:r>
              <a:rPr lang="nl-NL" dirty="0" err="1"/>
              <a:t>client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Let op als je Docker </a:t>
            </a:r>
            <a:r>
              <a:rPr lang="nl-NL" dirty="0"/>
              <a:t>Desktop </a:t>
            </a:r>
            <a:r>
              <a:rPr lang="nl-NL" dirty="0" smtClean="0"/>
              <a:t>al geïnstalleerd hebt: die </a:t>
            </a:r>
            <a:r>
              <a:rPr lang="nl-NL" dirty="0"/>
              <a:t>heeft zijn eigen versie van </a:t>
            </a:r>
            <a:r>
              <a:rPr lang="nl-NL" dirty="0" err="1" smtClean="0"/>
              <a:t>kubectl</a:t>
            </a:r>
            <a:r>
              <a:rPr lang="nl-NL" dirty="0" smtClean="0"/>
              <a:t> (zorg </a:t>
            </a:r>
            <a:r>
              <a:rPr lang="nl-NL" dirty="0"/>
              <a:t>dat Docker Desktop lager in je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smtClean="0"/>
              <a:t>staat).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5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Installatie (vervolg)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2</a:t>
            </a:r>
            <a:r>
              <a:rPr lang="nl-NL" dirty="0"/>
              <a:t>) installeer </a:t>
            </a:r>
            <a:r>
              <a:rPr lang="nl-NL" dirty="0" err="1" smtClean="0"/>
              <a:t>VirtualBox</a:t>
            </a:r>
            <a:r>
              <a:rPr lang="nl-NL" dirty="0" smtClean="0"/>
              <a:t> </a:t>
            </a:r>
            <a:r>
              <a:rPr lang="nl-NL" dirty="0"/>
              <a:t>of andere </a:t>
            </a:r>
            <a:r>
              <a:rPr lang="nl-NL" dirty="0" smtClean="0"/>
              <a:t>hypervisor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3) installeer </a:t>
            </a:r>
            <a:r>
              <a:rPr lang="nl-NL" dirty="0" err="1" smtClean="0"/>
              <a:t>minikube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Ik heb gewoon </a:t>
            </a:r>
            <a:r>
              <a:rPr lang="nl-NL" dirty="0"/>
              <a:t>de </a:t>
            </a:r>
            <a:r>
              <a:rPr lang="nl-NL" dirty="0" smtClean="0"/>
              <a:t>Windows </a:t>
            </a:r>
            <a:r>
              <a:rPr lang="nl-NL" dirty="0" err="1" smtClean="0"/>
              <a:t>installer</a:t>
            </a:r>
            <a:r>
              <a:rPr lang="nl-NL" dirty="0" smtClean="0"/>
              <a:t> </a:t>
            </a:r>
            <a:r>
              <a:rPr lang="nl-NL" dirty="0"/>
              <a:t>genomen</a:t>
            </a:r>
            <a:r>
              <a:rPr lang="nl-NL" dirty="0" smtClean="0"/>
              <a:t>:</a:t>
            </a:r>
          </a:p>
          <a:p>
            <a:pPr marL="0" indent="0">
              <a:buNone/>
            </a:pPr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github.com/kubernetes/minikube/releases/latest/download/minikube-installer.exe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4) installeer </a:t>
            </a:r>
            <a:r>
              <a:rPr lang="nl-NL" dirty="0" smtClean="0"/>
              <a:t>Docker desktop</a:t>
            </a:r>
          </a:p>
          <a:p>
            <a:pPr marL="0" indent="0">
              <a:buNone/>
            </a:pPr>
            <a:r>
              <a:rPr lang="nl-NL" dirty="0" smtClean="0"/>
              <a:t>Ook </a:t>
            </a:r>
            <a:r>
              <a:rPr lang="nl-NL" dirty="0"/>
              <a:t>hier de </a:t>
            </a:r>
            <a:r>
              <a:rPr lang="nl-NL" dirty="0" err="1"/>
              <a:t>installer</a:t>
            </a:r>
            <a:r>
              <a:rPr lang="nl-NL" dirty="0"/>
              <a:t> genomen: </a:t>
            </a:r>
            <a:r>
              <a:rPr lang="nl-NL" dirty="0">
                <a:hlinkClick r:id="rId3"/>
              </a:rPr>
              <a:t>https://</a:t>
            </a:r>
            <a:r>
              <a:rPr lang="nl-NL" dirty="0" smtClean="0">
                <a:hlinkClick r:id="rId3"/>
              </a:rPr>
              <a:t>download.docker.com/win/stable/Docker%20Desktop%20Installer.exe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Let op: uitvinken </a:t>
            </a:r>
            <a:r>
              <a:rPr lang="nl-NL" dirty="0"/>
              <a:t>"</a:t>
            </a:r>
            <a:r>
              <a:rPr lang="nl-NL" dirty="0" err="1"/>
              <a:t>Enable</a:t>
            </a:r>
            <a:r>
              <a:rPr lang="nl-NL" dirty="0"/>
              <a:t> </a:t>
            </a:r>
            <a:r>
              <a:rPr lang="nl-NL" dirty="0" err="1"/>
              <a:t>required</a:t>
            </a:r>
            <a:r>
              <a:rPr lang="nl-NL" dirty="0"/>
              <a:t> Windows features" </a:t>
            </a:r>
            <a:r>
              <a:rPr lang="nl-NL" dirty="0" smtClean="0"/>
              <a:t>(Hyper-V!)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Starten </a:t>
            </a:r>
            <a:r>
              <a:rPr lang="nl-NL" dirty="0" err="1" smtClean="0"/>
              <a:t>minikube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487997" cy="3780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r>
              <a:rPr lang="nl-NL" dirty="0" err="1" smtClean="0"/>
              <a:t>minikube</a:t>
            </a:r>
            <a:r>
              <a:rPr lang="nl-NL" dirty="0" smtClean="0"/>
              <a:t> </a:t>
            </a:r>
            <a:r>
              <a:rPr lang="nl-NL" dirty="0"/>
              <a:t>start --driver=</a:t>
            </a:r>
            <a:r>
              <a:rPr lang="nl-NL" dirty="0" err="1"/>
              <a:t>virtualbox</a:t>
            </a:r>
            <a:r>
              <a:rPr lang="nl-NL" dirty="0"/>
              <a:t>  (driver </a:t>
            </a:r>
            <a:r>
              <a:rPr lang="nl-NL" dirty="0" smtClean="0"/>
              <a:t>hoef je alleen eerste keer op te geven)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minikube</a:t>
            </a:r>
            <a:r>
              <a:rPr lang="nl-NL" dirty="0"/>
              <a:t> </a:t>
            </a:r>
            <a:r>
              <a:rPr lang="nl-NL" dirty="0" smtClean="0"/>
              <a:t>status</a:t>
            </a:r>
          </a:p>
          <a:p>
            <a:pPr marL="342900" indent="-342900">
              <a:buFont typeface="+mj-lt"/>
              <a:buAutoNum type="arabicPeriod"/>
            </a:pP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r>
              <a:rPr lang="nl-NL" dirty="0" err="1" smtClean="0"/>
              <a:t>minikube</a:t>
            </a:r>
            <a:r>
              <a:rPr lang="nl-NL" dirty="0" smtClean="0"/>
              <a:t> docker-</a:t>
            </a:r>
            <a:r>
              <a:rPr lang="nl-NL" dirty="0" err="1" smtClean="0"/>
              <a:t>env</a:t>
            </a:r>
            <a:r>
              <a:rPr lang="nl-NL" dirty="0" smtClean="0"/>
              <a:t> (dit moet wel iedere keer)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minikube</a:t>
            </a:r>
            <a:r>
              <a:rPr lang="nl-NL" dirty="0"/>
              <a:t> -p </a:t>
            </a:r>
            <a:r>
              <a:rPr lang="nl-NL" dirty="0" err="1"/>
              <a:t>minikube</a:t>
            </a:r>
            <a:r>
              <a:rPr lang="nl-NL" dirty="0"/>
              <a:t> docker-</a:t>
            </a:r>
            <a:r>
              <a:rPr lang="nl-NL" dirty="0" err="1"/>
              <a:t>env</a:t>
            </a:r>
            <a:r>
              <a:rPr lang="nl-NL" dirty="0"/>
              <a:t> | </a:t>
            </a:r>
            <a:r>
              <a:rPr lang="nl-NL" dirty="0" err="1" smtClean="0"/>
              <a:t>Invoke-Expression</a:t>
            </a:r>
            <a:r>
              <a:rPr lang="nl-NL" dirty="0" smtClean="0"/>
              <a:t>  </a:t>
            </a:r>
            <a:r>
              <a:rPr lang="nl-NL" dirty="0"/>
              <a:t>(dit moet wel iedere keer)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Hierna is je docker </a:t>
            </a:r>
            <a:r>
              <a:rPr lang="nl-NL" dirty="0" err="1" smtClean="0"/>
              <a:t>client</a:t>
            </a:r>
            <a:r>
              <a:rPr lang="nl-NL" dirty="0" smtClean="0"/>
              <a:t> verbonden met de docker engine van Minikube.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04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Gebruik als Docker Engine: Docker </a:t>
            </a:r>
            <a:r>
              <a:rPr lang="nl-NL" dirty="0" err="1" smtClean="0"/>
              <a:t>commands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images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 pull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build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NIET: </a:t>
            </a:r>
            <a:r>
              <a:rPr lang="en-US" dirty="0" err="1" smtClean="0"/>
              <a:t>docker</a:t>
            </a:r>
            <a:r>
              <a:rPr lang="en-US" dirty="0" smtClean="0"/>
              <a:t> run (</a:t>
            </a:r>
            <a:r>
              <a:rPr lang="en-US" dirty="0" err="1" smtClean="0"/>
              <a:t>connectiviteit</a:t>
            </a:r>
            <a:r>
              <a:rPr lang="en-US" dirty="0" smtClean="0"/>
              <a:t>)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Om </a:t>
            </a:r>
            <a:r>
              <a:rPr lang="en-US" dirty="0" err="1" smtClean="0"/>
              <a:t>te</a:t>
            </a:r>
            <a:r>
              <a:rPr lang="en-US" dirty="0" smtClean="0"/>
              <a:t> container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runnen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echt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K8S </a:t>
            </a:r>
            <a:r>
              <a:rPr lang="en-US" dirty="0" err="1" smtClean="0"/>
              <a:t>deployen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7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Mount naar lokale file systeem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662878" cy="3780000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voor </a:t>
            </a:r>
            <a:r>
              <a:rPr lang="nl-NL" dirty="0"/>
              <a:t>Windows wordt C://Users </a:t>
            </a:r>
            <a:r>
              <a:rPr lang="nl-NL" dirty="0" err="1"/>
              <a:t>gemount</a:t>
            </a:r>
            <a:r>
              <a:rPr lang="nl-NL" dirty="0"/>
              <a:t> naar /c/Users in je </a:t>
            </a:r>
            <a:r>
              <a:rPr lang="nl-NL" dirty="0" err="1"/>
              <a:t>minikube</a:t>
            </a:r>
            <a:r>
              <a:rPr lang="nl-NL" dirty="0"/>
              <a:t> </a:t>
            </a:r>
            <a:r>
              <a:rPr lang="nl-NL" dirty="0" smtClean="0"/>
              <a:t>node</a:t>
            </a:r>
          </a:p>
          <a:p>
            <a:endParaRPr lang="nl-NL" dirty="0"/>
          </a:p>
          <a:p>
            <a:r>
              <a:rPr lang="nl-NL" dirty="0"/>
              <a:t>nieuwe terminal: </a:t>
            </a:r>
            <a:r>
              <a:rPr lang="nl-NL" dirty="0" err="1"/>
              <a:t>minikube</a:t>
            </a:r>
            <a:r>
              <a:rPr lang="nl-NL" dirty="0"/>
              <a:t> </a:t>
            </a:r>
            <a:r>
              <a:rPr lang="nl-NL" dirty="0" err="1" smtClean="0"/>
              <a:t>ssh</a:t>
            </a:r>
            <a:endParaRPr lang="nl-NL" dirty="0" smtClean="0"/>
          </a:p>
          <a:p>
            <a:endParaRPr lang="nl-NL" dirty="0"/>
          </a:p>
          <a:p>
            <a:r>
              <a:rPr lang="nl-NL" dirty="0" err="1"/>
              <a:t>ls</a:t>
            </a:r>
            <a:r>
              <a:rPr lang="nl-NL" dirty="0"/>
              <a:t> -la /c/Users</a:t>
            </a:r>
          </a:p>
          <a:p>
            <a:endParaRPr lang="nl-NL" dirty="0"/>
          </a:p>
          <a:p>
            <a:r>
              <a:rPr lang="nl-NL" dirty="0" smtClean="0"/>
              <a:t>zie </a:t>
            </a:r>
            <a:r>
              <a:rPr lang="nl-NL" dirty="0"/>
              <a:t>voor verschillende </a:t>
            </a:r>
            <a:r>
              <a:rPr lang="nl-NL" dirty="0" err="1"/>
              <a:t>OS'en</a:t>
            </a:r>
            <a:r>
              <a:rPr lang="nl-NL" dirty="0"/>
              <a:t>: </a:t>
            </a:r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://minikube.sigs.k8s.io/docs/handbook/mount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endParaRPr lang="nl-NL" dirty="0" smtClean="0"/>
          </a:p>
          <a:p>
            <a:r>
              <a:rPr lang="en-US" dirty="0"/>
              <a:t>j</a:t>
            </a:r>
            <a:r>
              <a:rPr lang="en-US" dirty="0" smtClean="0"/>
              <a:t>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minikube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/>
              <a:t>starten</a:t>
            </a:r>
            <a:r>
              <a:rPr lang="en-US" dirty="0"/>
              <a:t> </a:t>
            </a:r>
            <a:r>
              <a:rPr lang="en-US" dirty="0" smtClean="0"/>
              <a:t>met </a:t>
            </a:r>
            <a:r>
              <a:rPr lang="en-US" dirty="0"/>
              <a:t>--mount --</a:t>
            </a:r>
            <a:r>
              <a:rPr lang="en-US" dirty="0" smtClean="0"/>
              <a:t>mount-string </a:t>
            </a:r>
            <a:r>
              <a:rPr lang="en-US" dirty="0" err="1" smtClean="0"/>
              <a:t>argumenten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custom path </a:t>
            </a:r>
            <a:r>
              <a:rPr lang="en-US" dirty="0" err="1" smtClean="0"/>
              <a:t>binnen</a:t>
            </a:r>
            <a:r>
              <a:rPr lang="en-US" dirty="0" smtClean="0"/>
              <a:t> Windows, maar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kreeg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praat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1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96189" y="1937091"/>
            <a:ext cx="1468219" cy="504000"/>
          </a:xfrm>
        </p:spPr>
        <p:txBody>
          <a:bodyPr/>
          <a:lstStyle/>
          <a:p>
            <a:r>
              <a:rPr lang="nl-NL" dirty="0" smtClean="0"/>
              <a:t>Demo: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Minikube Docker Engine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5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Conclusion_VS_Groen">
      <a:dk1>
        <a:srgbClr val="000000"/>
      </a:dk1>
      <a:lt1>
        <a:srgbClr val="FFFFFF"/>
      </a:lt1>
      <a:dk2>
        <a:srgbClr val="7EBC35"/>
      </a:dk2>
      <a:lt2>
        <a:srgbClr val="9D9D9C"/>
      </a:lt2>
      <a:accent1>
        <a:srgbClr val="DA4290"/>
      </a:accent1>
      <a:accent2>
        <a:srgbClr val="643C91"/>
      </a:accent2>
      <a:accent3>
        <a:srgbClr val="E63232"/>
      </a:accent3>
      <a:accent4>
        <a:srgbClr val="00AAC8"/>
      </a:accent4>
      <a:accent5>
        <a:srgbClr val="0069B4"/>
      </a:accent5>
      <a:accent6>
        <a:srgbClr val="FFCC00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orstel Kafka PoC.potx" id="{C9E61D74-769D-4CEE-A471-3BDF55F123F2}" vid="{311BED6B-6E64-41B4-BDC5-BB4A005B9B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4669BA-64E8-4DCA-8C0D-EC6E9A3500FE}">
  <ds:schemaRefs>
    <ds:schemaRef ds:uri="http://schemas.microsoft.com/office/2006/metadata/properties"/>
    <ds:schemaRef ds:uri="bd3a200e-a112-4432-b134-79c9e3991b87"/>
    <ds:schemaRef ds:uri="http://www.w3.org/XML/1998/namespace"/>
    <ds:schemaRef ds:uri="a74c57c6-afd1-46a5-a503-29300b13d321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ECCCA1-57FF-4387-A78E-B9775856FB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A6F51-3281-4552-84AB-2CCA62C3AA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Minikube als docker engine</Template>
  <TotalTime>417</TotalTime>
  <Words>641</Words>
  <Application>Microsoft Office PowerPoint</Application>
  <PresentationFormat>On-screen Show (16:9)</PresentationFormat>
  <Paragraphs>127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Office-thema</vt:lpstr>
      <vt:lpstr>Minikube als Docker Engine    </vt:lpstr>
      <vt:lpstr>Aanleiding</vt:lpstr>
      <vt:lpstr>Wat is Minikube?</vt:lpstr>
      <vt:lpstr>Installatie (volgens de instructies)</vt:lpstr>
      <vt:lpstr>Installatie (vervolg)</vt:lpstr>
      <vt:lpstr>Starten minikube</vt:lpstr>
      <vt:lpstr>Gebruik als Docker Engine: Docker commands</vt:lpstr>
      <vt:lpstr>Mount naar lokale file systeem</vt:lpstr>
      <vt:lpstr>Demo:  Minikube Docker Engine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Minikube als Docker Engine  </dc:title>
  <dc:subject/>
  <dc:creator>Rene Paul</dc:creator>
  <cp:keywords/>
  <dc:description>Virtual Sciences - versie 3 - november 2019
Ontwerp: Humming
Template: Ton Persoon</dc:description>
  <cp:lastModifiedBy>Rene Paul</cp:lastModifiedBy>
  <cp:revision>50</cp:revision>
  <dcterms:created xsi:type="dcterms:W3CDTF">2020-05-16T11:27:24Z</dcterms:created>
  <dcterms:modified xsi:type="dcterms:W3CDTF">2020-05-17T11:33:38Z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