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1"/>
  </p:notesMasterIdLst>
  <p:sldIdLst>
    <p:sldId id="296" r:id="rId5"/>
    <p:sldId id="261" r:id="rId6"/>
    <p:sldId id="282" r:id="rId7"/>
    <p:sldId id="343" r:id="rId8"/>
    <p:sldId id="260" r:id="rId9"/>
    <p:sldId id="302" r:id="rId10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2CC56-CB8D-49E1-8871-331B7905A736}" v="26" dt="2020-05-29T21:23:56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4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8-6-2020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28D7F930-CDDE-3B4D-B2F7-8C9599C49B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000" y="108000"/>
            <a:ext cx="32004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6/8/2020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9983014-E8CE-594B-94BD-8B7EE6B1E8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000" y="108000"/>
            <a:ext cx="320040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6/8/2020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6/8/2020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6/8/2020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6/8/2020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389665F-DCFB-AA44-9404-0D34DA88A7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000" y="108000"/>
            <a:ext cx="320040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7E8BB74-58CD-274F-A771-901F3739FC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000" y="108000"/>
            <a:ext cx="320040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6/8/2020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6/8/2020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6/8/2020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6/8/2020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6/8/2020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6/8/2020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6D2755A6-2907-134B-9D49-FB84283BAB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000" y="108000"/>
            <a:ext cx="320040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A4984215-D586-7E45-976F-3B8F36986541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061824" y="363387"/>
            <a:ext cx="1397000" cy="27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6/8/2020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icrosoft/vscode-dev-container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remote/containers" TargetMode="External"/><Relationship Id="rId2" Type="http://schemas.openxmlformats.org/officeDocument/2006/relationships/hyperlink" Target="https://code.visualstudio.com/blogs/2019/05/02/remote-developmen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jKB_nIoC1gQ" TargetMode="External"/><Relationship Id="rId5" Type="http://schemas.openxmlformats.org/officeDocument/2006/relationships/hyperlink" Target="https://medium.com/the-telegraph-engineering/remote-development-with-vs-code-a8d8fe8aa9e" TargetMode="External"/><Relationship Id="rId4" Type="http://schemas.openxmlformats.org/officeDocument/2006/relationships/hyperlink" Target="https://github.com/microsoft/vscode-dev-containers/tree/master/containe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0C25689-427E-4DCB-80B0-DA0CF45F0A3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31693" b="31693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Amis Code </a:t>
            </a:r>
            <a:r>
              <a:rPr lang="nl-NL" dirty="0" err="1"/>
              <a:t>Cafe</a:t>
            </a:r>
            <a:br>
              <a:rPr lang="nl-NL" dirty="0"/>
            </a:br>
            <a:br>
              <a:rPr lang="nl-NL" dirty="0"/>
            </a:br>
            <a:r>
              <a:rPr lang="nl-NL" dirty="0"/>
              <a:t>8 juni 2020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>
          <a:xfrm>
            <a:off x="719998" y="1079999"/>
            <a:ext cx="4464000" cy="1577959"/>
          </a:xfrm>
        </p:spPr>
        <p:txBody>
          <a:bodyPr/>
          <a:lstStyle/>
          <a:p>
            <a:r>
              <a:rPr lang="nl-NL" dirty="0" err="1"/>
              <a:t>Dev</a:t>
            </a:r>
            <a:r>
              <a:rPr lang="nl-NL" dirty="0"/>
              <a:t> Containers</a:t>
            </a:r>
          </a:p>
          <a:p>
            <a:endParaRPr lang="nl-NL" dirty="0"/>
          </a:p>
          <a:p>
            <a:r>
              <a:rPr lang="nl-NL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0000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2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dirty="0"/>
              <a:t>Development Containers in VS Code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7A2D4E5-37DB-4564-8071-38101BB0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959006" cy="3491999"/>
          </a:xfrm>
        </p:spPr>
        <p:txBody>
          <a:bodyPr/>
          <a:lstStyle/>
          <a:p>
            <a:r>
              <a:rPr lang="en-US" dirty="0"/>
              <a:t>Met </a:t>
            </a:r>
            <a:r>
              <a:rPr lang="en-US" dirty="0" err="1"/>
              <a:t>één</a:t>
            </a:r>
            <a:r>
              <a:rPr lang="en-US" dirty="0"/>
              <a:t> setup </a:t>
            </a:r>
            <a:r>
              <a:rPr lang="en-US" dirty="0" err="1"/>
              <a:t>een</a:t>
            </a:r>
            <a:r>
              <a:rPr lang="en-US" dirty="0"/>
              <a:t> hele </a:t>
            </a:r>
            <a:r>
              <a:rPr lang="en-US" dirty="0" err="1"/>
              <a:t>omgeving</a:t>
            </a:r>
            <a:r>
              <a:rPr lang="en-US" dirty="0"/>
              <a:t> </a:t>
            </a:r>
            <a:r>
              <a:rPr lang="en-US" dirty="0" err="1"/>
              <a:t>inrichten</a:t>
            </a:r>
            <a:r>
              <a:rPr lang="en-US" dirty="0"/>
              <a:t>;</a:t>
            </a:r>
          </a:p>
          <a:p>
            <a:r>
              <a:rPr lang="en-US" dirty="0"/>
              <a:t>Dev Container </a:t>
            </a:r>
            <a:r>
              <a:rPr lang="en-US" dirty="0" err="1"/>
              <a:t>integreert</a:t>
            </a:r>
            <a:r>
              <a:rPr lang="en-US" dirty="0"/>
              <a:t> in VS Code;</a:t>
            </a:r>
          </a:p>
          <a:p>
            <a:r>
              <a:rPr lang="en-US" dirty="0"/>
              <a:t>Sources op je locale </a:t>
            </a:r>
            <a:r>
              <a:rPr lang="en-US" dirty="0" err="1"/>
              <a:t>schijf</a:t>
            </a:r>
            <a:r>
              <a:rPr lang="en-US" dirty="0"/>
              <a:t>, de rest in containers;</a:t>
            </a:r>
          </a:p>
          <a:p>
            <a:r>
              <a:rPr lang="en-US" dirty="0" err="1"/>
              <a:t>Installeren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opstarten</a:t>
            </a:r>
            <a:r>
              <a:rPr lang="en-US" dirty="0"/>
              <a:t> door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folder </a:t>
            </a:r>
            <a:r>
              <a:rPr lang="en-US" dirty="0" err="1"/>
              <a:t>openen</a:t>
            </a:r>
            <a:r>
              <a:rPr lang="en-US" dirty="0"/>
              <a:t>;</a:t>
            </a:r>
          </a:p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ieder</a:t>
            </a:r>
            <a:r>
              <a:rPr lang="en-US" dirty="0"/>
              <a:t> wat </a:t>
            </a:r>
            <a:r>
              <a:rPr lang="en-US" dirty="0" err="1"/>
              <a:t>wils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Node, Java, Python, C++, Posh, Rust, Azure, Elm</a:t>
            </a:r>
            <a:r>
              <a:rPr lang="en-US" dirty="0"/>
              <a:t> etc.</a:t>
            </a:r>
          </a:p>
          <a:p>
            <a:r>
              <a:rPr lang="en-US" dirty="0" err="1"/>
              <a:t>Makkelijk</a:t>
            </a:r>
            <a:r>
              <a:rPr lang="en-US" dirty="0"/>
              <a:t> </a:t>
            </a:r>
            <a:r>
              <a:rPr lang="en-US" dirty="0" err="1"/>
              <a:t>distribueerbaar</a:t>
            </a:r>
            <a:r>
              <a:rPr lang="en-US" dirty="0"/>
              <a:t>, </a:t>
            </a:r>
            <a:r>
              <a:rPr lang="en-US" dirty="0" err="1"/>
              <a:t>allemaal</a:t>
            </a:r>
            <a:r>
              <a:rPr lang="en-US" dirty="0"/>
              <a:t> </a:t>
            </a:r>
            <a:r>
              <a:rPr lang="en-US" dirty="0" err="1"/>
              <a:t>teksfiles</a:t>
            </a:r>
            <a:r>
              <a:rPr lang="en-US" dirty="0"/>
              <a:t>;</a:t>
            </a:r>
          </a:p>
          <a:p>
            <a:r>
              <a:rPr lang="en-US" dirty="0"/>
              <a:t>Use Cases: workshops, </a:t>
            </a:r>
            <a:r>
              <a:rPr lang="en-US" dirty="0" err="1"/>
              <a:t>standaard</a:t>
            </a:r>
            <a:r>
              <a:rPr lang="en-US" dirty="0"/>
              <a:t> dev </a:t>
            </a:r>
            <a:r>
              <a:rPr lang="en-US" dirty="0" err="1"/>
              <a:t>omgevingen</a:t>
            </a:r>
            <a:r>
              <a:rPr lang="en-US" dirty="0"/>
              <a:t>, dev-test-setups, </a:t>
            </a:r>
            <a:r>
              <a:rPr lang="en-US" dirty="0" err="1"/>
              <a:t>managebaar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diverse </a:t>
            </a:r>
            <a:r>
              <a:rPr lang="en-US" dirty="0" err="1"/>
              <a:t>omgevingen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sz="1400" dirty="0"/>
              <a:t>Pluspunten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FC42BE-A116-40CF-A8CE-DA41B1DF3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224" y="936000"/>
            <a:ext cx="4260586" cy="2021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535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7FCA16EB-1E23-4CFF-83C2-4C6668C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Titel van de presentatie</a:t>
            </a:r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70375983-35A1-4802-9943-F42497C1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000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3</a:t>
            </a:fld>
            <a:endParaRPr lang="nl-NL"/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2BABF125-4334-4F6D-B30E-1D9D90A0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Development Containers in VS Code</a:t>
            </a:r>
            <a:endParaRPr lang="en-US" dirty="0"/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34AC5E7F-721D-47BD-A41E-06F63FFA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r>
              <a:rPr lang="en-US" dirty="0"/>
              <a:t>Development environment, 8KB (7zip);</a:t>
            </a:r>
          </a:p>
          <a:p>
            <a:r>
              <a:rPr lang="en-US" dirty="0"/>
              <a:t>F# 5-preview;</a:t>
            </a:r>
          </a:p>
          <a:p>
            <a:r>
              <a:rPr lang="en-US" dirty="0" err="1"/>
              <a:t>Dotnetcore</a:t>
            </a:r>
            <a:r>
              <a:rPr lang="en-US" dirty="0"/>
              <a:t> 3.1;</a:t>
            </a:r>
          </a:p>
          <a:p>
            <a:r>
              <a:rPr lang="en-US" dirty="0"/>
              <a:t>VS Code </a:t>
            </a:r>
            <a:r>
              <a:rPr lang="en-US" dirty="0" err="1"/>
              <a:t>extensie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F# development;</a:t>
            </a:r>
          </a:p>
          <a:p>
            <a:r>
              <a:rPr lang="en-US" dirty="0"/>
              <a:t>DynamoDB-local peripheral service;</a:t>
            </a:r>
          </a:p>
          <a:p>
            <a:r>
              <a:rPr lang="en-US" dirty="0"/>
              <a:t>Demo: </a:t>
            </a:r>
            <a:r>
              <a:rPr lang="en-US" dirty="0" err="1"/>
              <a:t>compileer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run F# code;</a:t>
            </a:r>
          </a:p>
          <a:p>
            <a:r>
              <a:rPr lang="en-US" dirty="0"/>
              <a:t>Demo: F# </a:t>
            </a:r>
            <a:r>
              <a:rPr lang="en-US" dirty="0" err="1"/>
              <a:t>interactief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r>
              <a:rPr lang="en-US" dirty="0"/>
              <a:t>;</a:t>
            </a:r>
          </a:p>
          <a:p>
            <a:r>
              <a:rPr lang="en-US" dirty="0" err="1"/>
              <a:t>Documentatie</a:t>
            </a:r>
            <a:r>
              <a:rPr lang="en-US" dirty="0"/>
              <a:t> </a:t>
            </a:r>
            <a:r>
              <a:rPr lang="en-US" dirty="0" err="1"/>
              <a:t>stap-voor-stap</a:t>
            </a:r>
            <a:r>
              <a:rPr lang="en-US" dirty="0"/>
              <a:t> </a:t>
            </a:r>
            <a:r>
              <a:rPr lang="en-US" dirty="0" err="1"/>
              <a:t>uitleg</a:t>
            </a:r>
            <a:r>
              <a:rPr lang="en-US" dirty="0"/>
              <a:t> hoe </a:t>
            </a:r>
            <a:r>
              <a:rPr lang="en-US" dirty="0" err="1"/>
              <a:t>deze</a:t>
            </a:r>
            <a:r>
              <a:rPr lang="en-US" dirty="0"/>
              <a:t> setup is </a:t>
            </a:r>
            <a:r>
              <a:rPr lang="en-US" dirty="0" err="1"/>
              <a:t>opgebouwd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C6F73800-5183-4E60-AA25-3693BE451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deze</a:t>
            </a:r>
            <a:r>
              <a:rPr lang="en-US" dirty="0"/>
              <a:t> workshop/tutorial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24FF8C4F-5745-44DB-B930-A8A0207FF551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/>
          <a:lstStyle/>
          <a:p>
            <a:r>
              <a:rPr lang="en-US" dirty="0"/>
              <a:t>Main Dev Env + peripheral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1BEADA-8B0F-482E-B2EF-376A02CE881F}"/>
              </a:ext>
            </a:extLst>
          </p:cNvPr>
          <p:cNvSpPr/>
          <p:nvPr/>
        </p:nvSpPr>
        <p:spPr>
          <a:xfrm>
            <a:off x="6074787" y="1682904"/>
            <a:ext cx="1616950" cy="8826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Fsharp</a:t>
            </a:r>
            <a:r>
              <a:rPr lang="nl-NL" dirty="0"/>
              <a:t> compiler</a:t>
            </a:r>
          </a:p>
          <a:p>
            <a:pPr algn="ctr"/>
            <a:endParaRPr lang="nl-NL" dirty="0"/>
          </a:p>
          <a:p>
            <a:pPr algn="ctr"/>
            <a:r>
              <a:rPr lang="nl-NL" dirty="0" err="1"/>
              <a:t>Fsharp</a:t>
            </a:r>
            <a:r>
              <a:rPr lang="nl-NL" dirty="0"/>
              <a:t> Interactive</a:t>
            </a:r>
            <a:endParaRPr lang="en-N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3AE36F-3867-4F60-A4F9-BE47C3976A23}"/>
              </a:ext>
            </a:extLst>
          </p:cNvPr>
          <p:cNvSpPr/>
          <p:nvPr/>
        </p:nvSpPr>
        <p:spPr>
          <a:xfrm>
            <a:off x="6332287" y="3088179"/>
            <a:ext cx="1101949" cy="561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DynamoDB</a:t>
            </a:r>
            <a:endParaRPr lang="en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302034-B779-412A-8A30-8C23A1B7072D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6883262" y="2565554"/>
            <a:ext cx="0" cy="522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2301D8-6747-430F-A51B-6259B04936C5}"/>
              </a:ext>
            </a:extLst>
          </p:cNvPr>
          <p:cNvSpPr/>
          <p:nvPr/>
        </p:nvSpPr>
        <p:spPr>
          <a:xfrm>
            <a:off x="6106457" y="3963025"/>
            <a:ext cx="1616950" cy="488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Local</a:t>
            </a:r>
            <a:r>
              <a:rPr lang="nl-NL" dirty="0"/>
              <a:t> files</a:t>
            </a:r>
            <a:endParaRPr lang="en-NL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ED1484DD-DCA2-4782-B955-FCD33537DE81}"/>
              </a:ext>
            </a:extLst>
          </p:cNvPr>
          <p:cNvSpPr/>
          <p:nvPr/>
        </p:nvSpPr>
        <p:spPr>
          <a:xfrm flipH="1">
            <a:off x="7434236" y="1579800"/>
            <a:ext cx="883369" cy="2162091"/>
          </a:xfrm>
          <a:prstGeom prst="leftBrace">
            <a:avLst>
              <a:gd name="adj1" fmla="val 8333"/>
              <a:gd name="adj2" fmla="val 4946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A3E5E5-BE2D-4FF4-BDAB-197C282EFD9A}"/>
              </a:ext>
            </a:extLst>
          </p:cNvPr>
          <p:cNvSpPr/>
          <p:nvPr/>
        </p:nvSpPr>
        <p:spPr>
          <a:xfrm>
            <a:off x="8229595" y="1618054"/>
            <a:ext cx="795699" cy="20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Docker</a:t>
            </a:r>
            <a:endParaRPr lang="en-NL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D963E590-3887-42E3-B0CA-B15FB34E090A}"/>
              </a:ext>
            </a:extLst>
          </p:cNvPr>
          <p:cNvSpPr/>
          <p:nvPr/>
        </p:nvSpPr>
        <p:spPr>
          <a:xfrm>
            <a:off x="5603347" y="1525374"/>
            <a:ext cx="419100" cy="300217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6745B9-0C72-48EA-8D82-470C2AB0CFC1}"/>
              </a:ext>
            </a:extLst>
          </p:cNvPr>
          <p:cNvSpPr/>
          <p:nvPr/>
        </p:nvSpPr>
        <p:spPr>
          <a:xfrm>
            <a:off x="4789087" y="1525374"/>
            <a:ext cx="730250" cy="31228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VS Code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Development Containers in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7954097" cy="3491999"/>
          </a:xfrm>
        </p:spPr>
        <p:txBody>
          <a:bodyPr/>
          <a:lstStyle/>
          <a:p>
            <a:pPr marL="0" indent="0">
              <a:buNone/>
            </a:pPr>
            <a:r>
              <a:rPr lang="nl-NL" sz="1400" dirty="0"/>
              <a:t>Introductie:</a:t>
            </a:r>
          </a:p>
          <a:p>
            <a:pPr marL="0" indent="0">
              <a:buNone/>
            </a:pPr>
            <a:r>
              <a:rPr lang="nl-NL" sz="1400" dirty="0">
                <a:hlinkClick r:id="rId2"/>
              </a:rPr>
              <a:t>https://code.visualstudio.com/blogs/2019/05/02/remote-development</a:t>
            </a:r>
            <a:endParaRPr lang="nl-NL" sz="1400" dirty="0"/>
          </a:p>
          <a:p>
            <a:pPr marL="0" indent="0">
              <a:buNone/>
            </a:pPr>
            <a:r>
              <a:rPr lang="nl-NL" sz="1400" dirty="0">
                <a:hlinkClick r:id="rId3"/>
              </a:rPr>
              <a:t>https://code.visualstudio.com/docs/remote/containers</a:t>
            </a:r>
            <a:endParaRPr lang="nl-NL" sz="1400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r>
              <a:rPr lang="nl-NL" sz="1400" dirty="0"/>
              <a:t>Lijst met alle ondersteunde </a:t>
            </a:r>
            <a:r>
              <a:rPr lang="nl-NL" sz="1400" dirty="0" err="1"/>
              <a:t>dev</a:t>
            </a:r>
            <a:r>
              <a:rPr lang="nl-NL" sz="1400" dirty="0"/>
              <a:t> containers:</a:t>
            </a:r>
          </a:p>
          <a:p>
            <a:pPr marL="0" indent="0">
              <a:buNone/>
            </a:pPr>
            <a:r>
              <a:rPr lang="nl-NL" sz="1400" dirty="0">
                <a:hlinkClick r:id="rId4"/>
              </a:rPr>
              <a:t>https://github.com/microsoft/vscode-dev-containers/tree/master/containers</a:t>
            </a:r>
            <a:endParaRPr lang="nl-NL" sz="1400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r>
              <a:rPr lang="nl-NL" sz="1400" dirty="0"/>
              <a:t>Voorbeeld met Node:</a:t>
            </a:r>
          </a:p>
          <a:p>
            <a:pPr marL="0" indent="0">
              <a:buNone/>
            </a:pPr>
            <a:r>
              <a:rPr lang="nl-NL" sz="1400" dirty="0">
                <a:hlinkClick r:id="rId5"/>
              </a:rPr>
              <a:t>https://medium.com/the-telegraph-engineering/remote-development-with-vs-code-a8d8fe8aa9e</a:t>
            </a:r>
            <a:endParaRPr lang="nl-NL" sz="1400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r>
              <a:rPr lang="nl-NL" sz="1400" dirty="0"/>
              <a:t>Voorbeeld met Python:</a:t>
            </a:r>
          </a:p>
          <a:p>
            <a:pPr marL="0" indent="0">
              <a:buNone/>
            </a:pPr>
            <a:r>
              <a:rPr lang="nl-NL" sz="1400" dirty="0">
                <a:hlinkClick r:id="rId6"/>
              </a:rPr>
              <a:t>https://www.youtube.com/watch?v=jKB_nIoC1gQ</a:t>
            </a:r>
            <a:endParaRPr lang="nl-NL" sz="1400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/>
              <a:t>Verdere informatie</a:t>
            </a:r>
          </a:p>
        </p:txBody>
      </p:sp>
    </p:spTree>
    <p:extLst>
      <p:ext uri="{BB962C8B-B14F-4D97-AF65-F5344CB8AC3E}">
        <p14:creationId xmlns:p14="http://schemas.microsoft.com/office/powerpoint/2010/main" val="398778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Development Containers in VS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9999" y="1602750"/>
            <a:ext cx="6623999" cy="2092950"/>
          </a:xfrm>
        </p:spPr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dirty="0"/>
              <a:t>Vragen zover?</a:t>
            </a:r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dirty="0"/>
              <a:t>Anders door naar de demo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14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Dev</a:t>
            </a:r>
            <a:r>
              <a:rPr lang="nl-NL" dirty="0"/>
              <a:t> Containers in VS Code</a:t>
            </a:r>
          </a:p>
        </p:txBody>
      </p:sp>
      <p:pic>
        <p:nvPicPr>
          <p:cNvPr id="7" name="Tijdelijke aanduiding voor afbeelding 6" descr="Afbeelding met persoon, binnen, tafel, computer&#10;&#10;Automatisch gegenereerde beschrijving">
            <a:extLst>
              <a:ext uri="{FF2B5EF4-FFF2-40B4-BE49-F238E27FC236}">
                <a16:creationId xmlns:a16="http://schemas.microsoft.com/office/drawing/2014/main" id="{AD254942-D19E-4F4D-826E-26D6A785BF8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420" r="24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776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_Application Innovation_Presentatie_v1" id="{2442456F-9911-5144-8307-CBF782DCC2D8}" vid="{3A47297C-4402-354A-BDB7-D7B37F6E23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FC2D37-88A6-414C-B08E-7DB6FB1104A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d3a200e-a112-4432-b134-79c9e3991b87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a74c57c6-afd1-46a5-a503-29300b13d32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96340F2-B0EB-4C34-8F28-6542A61852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C96A03-0719-49DC-8C09-78B29A356F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302</Words>
  <Application>Microsoft Office PowerPoint</Application>
  <PresentationFormat>On-screen Show (16:9)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Office-thema</vt:lpstr>
      <vt:lpstr>Amis Code Cafe  8 juni 2020</vt:lpstr>
      <vt:lpstr>Development Containers in VS Code</vt:lpstr>
      <vt:lpstr>Development Containers in VS Code</vt:lpstr>
      <vt:lpstr>Development Containers in VS Code</vt:lpstr>
      <vt:lpstr>Development Containers in VS Code</vt:lpstr>
      <vt:lpstr>Dev Containers in VS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Amis Code Cafe  8 juni 2020</dc:title>
  <dc:creator>Frank Joppe</dc:creator>
  <cp:lastModifiedBy>Frank Joppe</cp:lastModifiedBy>
  <cp:revision>1</cp:revision>
  <dcterms:created xsi:type="dcterms:W3CDTF">2020-05-29T20:44:47Z</dcterms:created>
  <dcterms:modified xsi:type="dcterms:W3CDTF">2020-06-08T16:00:50Z</dcterms:modified>
</cp:coreProperties>
</file>