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9"/>
  </p:notesMasterIdLst>
  <p:sldIdLst>
    <p:sldId id="273" r:id="rId5"/>
    <p:sldId id="281" r:id="rId6"/>
    <p:sldId id="282" r:id="rId7"/>
    <p:sldId id="283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3" autoAdjust="0"/>
    <p:restoredTop sz="79436" autoAdjust="0"/>
  </p:normalViewPr>
  <p:slideViewPr>
    <p:cSldViewPr snapToGrid="0" snapToObjects="1">
      <p:cViewPr varScale="1">
        <p:scale>
          <a:sx n="90" d="100"/>
          <a:sy n="90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57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3/3/2020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3/3/2020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3/3/2020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3/3/2020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3/3/2020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3/3/2020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3/3/2020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3/3/2020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3/3/2020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3/3/2020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3/3/2020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3/3/2020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81600" y="1548000"/>
            <a:ext cx="3569368" cy="3024000"/>
          </a:xfrm>
        </p:spPr>
        <p:txBody>
          <a:bodyPr/>
          <a:lstStyle/>
          <a:p>
            <a:r>
              <a:rPr lang="en-GB" dirty="0"/>
              <a:t>Workshop</a:t>
            </a:r>
            <a:br>
              <a:rPr lang="en-GB" dirty="0"/>
            </a:br>
            <a:r>
              <a:rPr lang="en-GB" dirty="0"/>
              <a:t>SSH Tunnels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7A45C-9CC9-4688-B14C-8CBDB4DD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SSH tunnels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9EED03-CBE1-4376-8C9C-7D099790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1224000"/>
            <a:ext cx="4951928" cy="34919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Local Port Forwarding</a:t>
            </a:r>
            <a:br>
              <a:rPr lang="en-GB" dirty="0"/>
            </a:br>
            <a:r>
              <a:rPr lang="en-GB" dirty="0"/>
              <a:t>Forwards a connection from the client host to the SSH server host and then to the destination host port.</a:t>
            </a:r>
          </a:p>
          <a:p>
            <a:endParaRPr lang="en-GB" dirty="0"/>
          </a:p>
          <a:p>
            <a:r>
              <a:rPr lang="en-GB" dirty="0"/>
              <a:t>Remote Port Forwarding</a:t>
            </a:r>
            <a:br>
              <a:rPr lang="en-GB" dirty="0"/>
            </a:br>
            <a:r>
              <a:rPr lang="en-GB" dirty="0"/>
              <a:t>Forwards a port from the server host to the client host and then to the destination host port.</a:t>
            </a:r>
          </a:p>
          <a:p>
            <a:endParaRPr lang="en-GB" dirty="0"/>
          </a:p>
          <a:p>
            <a:r>
              <a:rPr lang="en-GB" dirty="0"/>
              <a:t>Dynamic Port Forwarding</a:t>
            </a:r>
            <a:br>
              <a:rPr lang="en-GB" dirty="0"/>
            </a:br>
            <a:r>
              <a:rPr lang="en-GB" dirty="0"/>
              <a:t>Creates SOCKS proxy server which allows communication across a range of ports.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ADF0E8-5BB7-4ADA-9C25-B09548C5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755EBB-230E-4ECB-8C25-37DA357F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01F1BD3-6771-4FA1-9E92-0F00519FA3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Usecases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D1C723F-CCE4-436C-BF74-74444A00D97F}"/>
              </a:ext>
            </a:extLst>
          </p:cNvPr>
          <p:cNvSpPr/>
          <p:nvPr/>
        </p:nvSpPr>
        <p:spPr>
          <a:xfrm>
            <a:off x="5797827" y="1630017"/>
            <a:ext cx="94752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Client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A63B0EA-CB2E-4DCD-A0E5-596D3E54606D}"/>
              </a:ext>
            </a:extLst>
          </p:cNvPr>
          <p:cNvSpPr/>
          <p:nvPr/>
        </p:nvSpPr>
        <p:spPr>
          <a:xfrm>
            <a:off x="6871252" y="1630017"/>
            <a:ext cx="947530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server</a:t>
            </a:r>
            <a:endParaRPr lang="en-GB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4717ADA-ADB3-498B-8375-3744F6FC34AA}"/>
              </a:ext>
            </a:extLst>
          </p:cNvPr>
          <p:cNvSpPr/>
          <p:nvPr/>
        </p:nvSpPr>
        <p:spPr>
          <a:xfrm>
            <a:off x="7944677" y="1630017"/>
            <a:ext cx="94753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Remote host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ECC458B-6F5A-41F1-BAF5-17B578ED163E}"/>
              </a:ext>
            </a:extLst>
          </p:cNvPr>
          <p:cNvSpPr/>
          <p:nvPr/>
        </p:nvSpPr>
        <p:spPr>
          <a:xfrm>
            <a:off x="5797827" y="2664905"/>
            <a:ext cx="94752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server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953C04E-1290-44DD-84E0-CE397E72F5BE}"/>
              </a:ext>
            </a:extLst>
          </p:cNvPr>
          <p:cNvSpPr/>
          <p:nvPr/>
        </p:nvSpPr>
        <p:spPr>
          <a:xfrm>
            <a:off x="6871252" y="2664905"/>
            <a:ext cx="947530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Client</a:t>
            </a:r>
            <a:endParaRPr lang="en-GB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1453791-D564-4788-BFAE-FF36E6A0DC67}"/>
              </a:ext>
            </a:extLst>
          </p:cNvPr>
          <p:cNvSpPr/>
          <p:nvPr/>
        </p:nvSpPr>
        <p:spPr>
          <a:xfrm>
            <a:off x="5796807" y="3697291"/>
            <a:ext cx="94752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Client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429BCB4-4EEF-475D-A270-87EDDE17196F}"/>
              </a:ext>
            </a:extLst>
          </p:cNvPr>
          <p:cNvSpPr/>
          <p:nvPr/>
        </p:nvSpPr>
        <p:spPr>
          <a:xfrm>
            <a:off x="6870232" y="3697291"/>
            <a:ext cx="947530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server</a:t>
            </a:r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DBF8EC9-E7A3-46E2-BE33-B5870EBEF88A}"/>
              </a:ext>
            </a:extLst>
          </p:cNvPr>
          <p:cNvSpPr/>
          <p:nvPr/>
        </p:nvSpPr>
        <p:spPr>
          <a:xfrm>
            <a:off x="7950234" y="3330195"/>
            <a:ext cx="94753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Remote host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D7B55F0-D5E8-4593-9476-949D5E2C3B63}"/>
              </a:ext>
            </a:extLst>
          </p:cNvPr>
          <p:cNvSpPr/>
          <p:nvPr/>
        </p:nvSpPr>
        <p:spPr>
          <a:xfrm>
            <a:off x="7943658" y="4035638"/>
            <a:ext cx="94753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Remote host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6D1CC39-E1E1-4FF8-8D54-034B2E61FA6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745356" y="1895061"/>
            <a:ext cx="12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FE86962-1473-434A-BF3F-5A2763B4252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818782" y="1895061"/>
            <a:ext cx="12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1390A57-B8A8-419C-AF10-6A46541754E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45356" y="2929949"/>
            <a:ext cx="12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1A8D281-FCE2-4F26-9E43-DA7127E5182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744336" y="3962335"/>
            <a:ext cx="12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A44F768-55AB-466A-954F-37AFAFF6E3F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817762" y="3595239"/>
            <a:ext cx="132472" cy="36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BEFF5E4-578F-4BD6-86DC-CD6E30C0642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817762" y="3962335"/>
            <a:ext cx="125896" cy="33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18F1F2D1-7C9E-4648-82D2-37DC88B9DF0E}"/>
              </a:ext>
            </a:extLst>
          </p:cNvPr>
          <p:cNvSpPr txBox="1"/>
          <p:nvPr/>
        </p:nvSpPr>
        <p:spPr>
          <a:xfrm>
            <a:off x="7676327" y="1390519"/>
            <a:ext cx="40876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Fixed</a:t>
            </a:r>
            <a:endParaRPr lang="en-GB" sz="1300" dirty="0" err="1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F57A1C5-D5B7-4F6B-9F35-53FA7673CEA2}"/>
              </a:ext>
            </a:extLst>
          </p:cNvPr>
          <p:cNvSpPr txBox="1"/>
          <p:nvPr/>
        </p:nvSpPr>
        <p:spPr>
          <a:xfrm>
            <a:off x="7558783" y="4615971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Dynamic</a:t>
            </a:r>
            <a:endParaRPr lang="en-GB" sz="1300" dirty="0" err="1"/>
          </a:p>
        </p:txBody>
      </p:sp>
    </p:spTree>
    <p:extLst>
      <p:ext uri="{BB962C8B-B14F-4D97-AF65-F5344CB8AC3E}">
        <p14:creationId xmlns:p14="http://schemas.microsoft.com/office/powerpoint/2010/main" val="87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349BF-5FC0-4AC3-84C0-44A22FCD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SSH tunnel </a:t>
            </a:r>
            <a:r>
              <a:rPr lang="nl-NL" dirty="0" err="1"/>
              <a:t>socks</a:t>
            </a:r>
            <a:r>
              <a:rPr lang="nl-NL" dirty="0"/>
              <a:t> proxy</a:t>
            </a:r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6A8F0C-B4AA-4C06-BDC4-6011CD0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6001F93-F20F-4DBA-BAC0-E2B8AA1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B671C0-13B1-478A-8B2A-FE53F6AC892A}"/>
              </a:ext>
            </a:extLst>
          </p:cNvPr>
          <p:cNvSpPr/>
          <p:nvPr/>
        </p:nvSpPr>
        <p:spPr>
          <a:xfrm>
            <a:off x="741895" y="869370"/>
            <a:ext cx="4488873" cy="256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Client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1620A41-B4E0-4EC5-AE23-09402D78A7FA}"/>
              </a:ext>
            </a:extLst>
          </p:cNvPr>
          <p:cNvSpPr/>
          <p:nvPr/>
        </p:nvSpPr>
        <p:spPr>
          <a:xfrm>
            <a:off x="1767132" y="1368135"/>
            <a:ext cx="1911927" cy="554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Firefox</a:t>
            </a:r>
            <a:endParaRPr lang="en-GB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0E3B6C9-A594-44A3-A3AA-BB5E65DFD5B4}"/>
              </a:ext>
            </a:extLst>
          </p:cNvPr>
          <p:cNvSpPr/>
          <p:nvPr/>
        </p:nvSpPr>
        <p:spPr>
          <a:xfrm>
            <a:off x="1767132" y="2531917"/>
            <a:ext cx="1911927" cy="554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TCP port</a:t>
            </a:r>
          </a:p>
          <a:p>
            <a:pPr algn="ctr"/>
            <a:r>
              <a:rPr lang="nl-NL" dirty="0"/>
              <a:t>8123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439C951-64B3-48DE-A51C-9E5CCE0548F2}"/>
              </a:ext>
            </a:extLst>
          </p:cNvPr>
          <p:cNvSpPr/>
          <p:nvPr/>
        </p:nvSpPr>
        <p:spPr>
          <a:xfrm>
            <a:off x="4340614" y="1368135"/>
            <a:ext cx="720435" cy="116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</a:t>
            </a:r>
          </a:p>
          <a:p>
            <a:pPr algn="ctr"/>
            <a:r>
              <a:rPr lang="nl-NL" dirty="0"/>
              <a:t>client</a:t>
            </a:r>
            <a:endParaRPr lang="en-GB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C1C8E59-571C-41CA-8F79-D82B6D43D43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723096" y="1922317"/>
            <a:ext cx="0" cy="609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1A46A514-CD56-47A0-8FAB-589455C716DE}"/>
              </a:ext>
            </a:extLst>
          </p:cNvPr>
          <p:cNvSpPr txBox="1"/>
          <p:nvPr/>
        </p:nvSpPr>
        <p:spPr>
          <a:xfrm>
            <a:off x="936107" y="1907021"/>
            <a:ext cx="1714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Browser </a:t>
            </a:r>
            <a:r>
              <a:rPr lang="nl-NL" sz="1600" dirty="0" err="1">
                <a:solidFill>
                  <a:schemeClr val="bg1"/>
                </a:solidFill>
              </a:rPr>
              <a:t>connects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</a:p>
          <a:p>
            <a:r>
              <a:rPr lang="nl-NL" sz="1600" dirty="0" err="1">
                <a:solidFill>
                  <a:schemeClr val="bg1"/>
                </a:solidFill>
              </a:rPr>
              <a:t>to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local</a:t>
            </a:r>
            <a:r>
              <a:rPr lang="nl-NL" sz="1600" dirty="0">
                <a:solidFill>
                  <a:schemeClr val="bg1"/>
                </a:solidFill>
              </a:rPr>
              <a:t> port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3" name="Verbindingslijn: gebogen 12">
            <a:extLst>
              <a:ext uri="{FF2B5EF4-FFF2-40B4-BE49-F238E27FC236}">
                <a16:creationId xmlns:a16="http://schemas.microsoft.com/office/drawing/2014/main" id="{05FC5361-E41C-4FFC-AB0E-A055C6AC0E07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4051401" y="2159576"/>
            <a:ext cx="277091" cy="1021773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C48AB520-7E6D-4D23-AAFB-A7155D3B0259}"/>
              </a:ext>
            </a:extLst>
          </p:cNvPr>
          <p:cNvSpPr txBox="1"/>
          <p:nvPr/>
        </p:nvSpPr>
        <p:spPr>
          <a:xfrm>
            <a:off x="3831570" y="2849128"/>
            <a:ext cx="1263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Client </a:t>
            </a:r>
            <a:r>
              <a:rPr lang="nl-NL" sz="1600" dirty="0" err="1">
                <a:solidFill>
                  <a:schemeClr val="bg1"/>
                </a:solidFill>
              </a:rPr>
              <a:t>opens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</a:p>
          <a:p>
            <a:r>
              <a:rPr lang="nl-NL" sz="1600" dirty="0" err="1">
                <a:solidFill>
                  <a:schemeClr val="bg1"/>
                </a:solidFill>
              </a:rPr>
              <a:t>local</a:t>
            </a:r>
            <a:r>
              <a:rPr lang="nl-NL" sz="1600" dirty="0">
                <a:solidFill>
                  <a:schemeClr val="bg1"/>
                </a:solidFill>
              </a:rPr>
              <a:t> port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D5BD8C0-9E2B-41DA-AA61-6AB416518060}"/>
              </a:ext>
            </a:extLst>
          </p:cNvPr>
          <p:cNvSpPr/>
          <p:nvPr/>
        </p:nvSpPr>
        <p:spPr>
          <a:xfrm>
            <a:off x="6318351" y="869370"/>
            <a:ext cx="1866060" cy="256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/>
              <a:t>Server</a:t>
            </a:r>
            <a:endParaRPr lang="en-GB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E80C6E6F-A86A-488E-849E-BDA757DEC262}"/>
              </a:ext>
            </a:extLst>
          </p:cNvPr>
          <p:cNvSpPr/>
          <p:nvPr/>
        </p:nvSpPr>
        <p:spPr>
          <a:xfrm>
            <a:off x="6519243" y="1368135"/>
            <a:ext cx="928252" cy="116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SSH </a:t>
            </a:r>
          </a:p>
          <a:p>
            <a:pPr algn="ctr"/>
            <a:r>
              <a:rPr lang="nl-NL" dirty="0"/>
              <a:t>server</a:t>
            </a:r>
            <a:endParaRPr lang="en-GB" dirty="0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7858A16C-A6E9-4CBB-89D2-166FF09FA0F7}"/>
              </a:ext>
            </a:extLst>
          </p:cNvPr>
          <p:cNvSpPr/>
          <p:nvPr/>
        </p:nvSpPr>
        <p:spPr>
          <a:xfrm>
            <a:off x="5061049" y="1907021"/>
            <a:ext cx="1458194" cy="126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0AFB4E0-A594-4D82-B010-49204D35F094}"/>
              </a:ext>
            </a:extLst>
          </p:cNvPr>
          <p:cNvSpPr txBox="1"/>
          <p:nvPr/>
        </p:nvSpPr>
        <p:spPr>
          <a:xfrm>
            <a:off x="5251829" y="157595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SSH tunnel</a:t>
            </a:r>
            <a:endParaRPr lang="en-GB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68573B4-E34E-44FD-B4EF-541280E4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77" y="3238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Verbindingslijn: gebogen 19">
            <a:extLst>
              <a:ext uri="{FF2B5EF4-FFF2-40B4-BE49-F238E27FC236}">
                <a16:creationId xmlns:a16="http://schemas.microsoft.com/office/drawing/2014/main" id="{766577A8-1B20-41FF-9811-C91552DB5E60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6380695" y="3134590"/>
            <a:ext cx="120534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9CCCF7E1-F08A-4B27-BB40-CD89DD0B4F0A}"/>
              </a:ext>
            </a:extLst>
          </p:cNvPr>
          <p:cNvSpPr txBox="1"/>
          <p:nvPr/>
        </p:nvSpPr>
        <p:spPr>
          <a:xfrm>
            <a:off x="6983369" y="2582262"/>
            <a:ext cx="122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SSH server </a:t>
            </a:r>
          </a:p>
          <a:p>
            <a:r>
              <a:rPr lang="nl-NL" sz="1600" dirty="0" err="1">
                <a:solidFill>
                  <a:schemeClr val="bg1"/>
                </a:solidFill>
              </a:rPr>
              <a:t>Connects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to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</a:p>
          <a:p>
            <a:r>
              <a:rPr lang="nl-NL" sz="1600" dirty="0">
                <a:solidFill>
                  <a:schemeClr val="bg1"/>
                </a:solidFill>
              </a:rPr>
              <a:t>websites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1C60E1-9986-41BC-BDCA-A9E5D8CF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3DAF1-DB16-4B68-95D4-28D3333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3EF5C1F-65B5-4B48-9FD8-DB861EBE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5" y="780895"/>
            <a:ext cx="7262489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bd3a200e-a112-4432-b134-79c9e3991b87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74c57c6-afd1-46a5-a503-29300b13d32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Performance Issue - Machine Learning to the Rescue</Template>
  <TotalTime>1744</TotalTime>
  <Words>72</Words>
  <Application>Microsoft Office PowerPoint</Application>
  <PresentationFormat>Diavoorstelling (16:9)</PresentationFormat>
  <Paragraphs>46</Paragraphs>
  <Slides>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Office-thema</vt:lpstr>
      <vt:lpstr>Workshop SSH Tunnels</vt:lpstr>
      <vt:lpstr>SSH tunnels</vt:lpstr>
      <vt:lpstr>SSH tunnel socks proxy</vt:lpstr>
      <vt:lpstr>PowerPoint-presentatie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Maarten Smeets</dc:creator>
  <cp:keywords/>
  <dc:description>AMIS Conclusion presentatie - versie 2 - juni 2019
Ontwerp: Humming
Template: Ton Persoon</dc:description>
  <cp:lastModifiedBy>Maarten Smeets</cp:lastModifiedBy>
  <cp:revision>203</cp:revision>
  <dcterms:created xsi:type="dcterms:W3CDTF">2019-11-10T14:52:00Z</dcterms:created>
  <dcterms:modified xsi:type="dcterms:W3CDTF">2020-03-03T13:23:48Z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