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4"/>
  </p:sldMasterIdLst>
  <p:notesMasterIdLst>
    <p:notesMasterId r:id="rId27"/>
  </p:notesMasterIdLst>
  <p:sldIdLst>
    <p:sldId id="273" r:id="rId5"/>
    <p:sldId id="297" r:id="rId6"/>
    <p:sldId id="296" r:id="rId7"/>
    <p:sldId id="288" r:id="rId8"/>
    <p:sldId id="302" r:id="rId9"/>
    <p:sldId id="299" r:id="rId10"/>
    <p:sldId id="289" r:id="rId11"/>
    <p:sldId id="303" r:id="rId12"/>
    <p:sldId id="301" r:id="rId13"/>
    <p:sldId id="261" r:id="rId14"/>
    <p:sldId id="291" r:id="rId15"/>
    <p:sldId id="292" r:id="rId16"/>
    <p:sldId id="293" r:id="rId17"/>
    <p:sldId id="304" r:id="rId18"/>
    <p:sldId id="305" r:id="rId19"/>
    <p:sldId id="312" r:id="rId20"/>
    <p:sldId id="306" r:id="rId21"/>
    <p:sldId id="307" r:id="rId22"/>
    <p:sldId id="308" r:id="rId23"/>
    <p:sldId id="309" r:id="rId24"/>
    <p:sldId id="311" r:id="rId25"/>
    <p:sldId id="313" r:id="rId26"/>
  </p:sldIdLst>
  <p:sldSz cx="9144000" cy="5143500" type="screen16x9"/>
  <p:notesSz cx="6858000" cy="9144000"/>
  <p:defaultText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149"/>
    <p:restoredTop sz="94607"/>
  </p:normalViewPr>
  <p:slideViewPr>
    <p:cSldViewPr snapToGrid="0" snapToObjects="1">
      <p:cViewPr varScale="1">
        <p:scale>
          <a:sx n="112" d="100"/>
          <a:sy n="112" d="100"/>
        </p:scale>
        <p:origin x="-466"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F2FCE7-7AFA-9242-BECB-A61CE0BE95A1}" type="datetimeFigureOut">
              <a:rPr lang="nl-NL" smtClean="0"/>
              <a:t>14-6-2018</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FB967C-E8DF-AF4B-9B57-A68D256EEC90}" type="slidenum">
              <a:rPr lang="nl-NL" smtClean="0"/>
              <a:t>‹#›</a:t>
            </a:fld>
            <a:endParaRPr lang="nl-NL"/>
          </a:p>
        </p:txBody>
      </p:sp>
    </p:spTree>
    <p:extLst>
      <p:ext uri="{BB962C8B-B14F-4D97-AF65-F5344CB8AC3E}">
        <p14:creationId xmlns:p14="http://schemas.microsoft.com/office/powerpoint/2010/main" val="58874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CDFB967C-E8DF-AF4B-9B57-A68D256EEC90}" type="slidenum">
              <a:rPr lang="nl-NL" smtClean="0"/>
              <a:t>10</a:t>
            </a:fld>
            <a:endParaRPr lang="nl-NL"/>
          </a:p>
        </p:txBody>
      </p:sp>
    </p:spTree>
    <p:extLst>
      <p:ext uri="{BB962C8B-B14F-4D97-AF65-F5344CB8AC3E}">
        <p14:creationId xmlns:p14="http://schemas.microsoft.com/office/powerpoint/2010/main" val="16137943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 dia">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9" name="Picture Placeholder 2"/>
          <p:cNvSpPr>
            <a:spLocks noGrp="1"/>
          </p:cNvSpPr>
          <p:nvPr>
            <p:ph type="pic" idx="13"/>
          </p:nvPr>
        </p:nvSpPr>
        <p:spPr>
          <a:xfrm>
            <a:off x="0" y="810001"/>
            <a:ext cx="9144000" cy="3348000"/>
          </a:xfrm>
          <a:solidFill>
            <a:schemeClr val="bg1">
              <a:lumMod val="85000"/>
            </a:schemeClr>
          </a:solidFill>
        </p:spPr>
        <p:txBody>
          <a:bodyPr lIns="360000" tIns="251999" rIns="3960000" bIns="1080000" anchor="b" anchorCtr="0"/>
          <a:lstStyle>
            <a:lvl1pPr marL="0" indent="0" algn="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2" name="Title 1"/>
          <p:cNvSpPr>
            <a:spLocks noGrp="1"/>
          </p:cNvSpPr>
          <p:nvPr>
            <p:ph type="ctrTitle" hasCustomPrompt="1"/>
          </p:nvPr>
        </p:nvSpPr>
        <p:spPr>
          <a:xfrm>
            <a:off x="5400000" y="1548000"/>
            <a:ext cx="3024000" cy="3024000"/>
          </a:xfrm>
          <a:solidFill>
            <a:schemeClr val="tx2"/>
          </a:solidFill>
        </p:spPr>
        <p:txBody>
          <a:bodyPr lIns="90000" tIns="90000" rIns="72000" bIns="72000" anchor="t" anchorCtr="0"/>
          <a:lstStyle>
            <a:lvl1pPr algn="l">
              <a:defRPr sz="2800">
                <a:solidFill>
                  <a:schemeClr val="bg1"/>
                </a:solidFill>
              </a:defRPr>
            </a:lvl1pPr>
          </a:lstStyle>
          <a:p>
            <a:r>
              <a:rPr lang="nl-NL" noProof="0" dirty="0" smtClean="0"/>
              <a:t>CLICK TO EDIT MASTER TITLE STYLE</a:t>
            </a:r>
            <a:endParaRPr lang="nl-NL" noProof="0" dirty="0"/>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8000" y="108000"/>
            <a:ext cx="2880360" cy="649224"/>
          </a:xfrm>
          <a:prstGeom prst="rect">
            <a:avLst/>
          </a:prstGeom>
        </p:spPr>
      </p:pic>
    </p:spTree>
    <p:extLst>
      <p:ext uri="{BB962C8B-B14F-4D97-AF65-F5344CB8AC3E}">
        <p14:creationId xmlns:p14="http://schemas.microsoft.com/office/powerpoint/2010/main" val="753456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Quote met foto">
    <p:spTree>
      <p:nvGrpSpPr>
        <p:cNvPr id="1" name=""/>
        <p:cNvGrpSpPr/>
        <p:nvPr/>
      </p:nvGrpSpPr>
      <p:grpSpPr>
        <a:xfrm>
          <a:off x="0" y="0"/>
          <a:ext cx="0" cy="0"/>
          <a:chOff x="0" y="0"/>
          <a:chExt cx="0" cy="0"/>
        </a:xfrm>
      </p:grpSpPr>
      <p:sp>
        <p:nvSpPr>
          <p:cNvPr id="10" name="Rectangle 9"/>
          <p:cNvSpPr/>
          <p:nvPr userDrawn="1"/>
        </p:nvSpPr>
        <p:spPr>
          <a:xfrm>
            <a:off x="0" y="812800"/>
            <a:ext cx="9144000" cy="3352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2" name="Title 1"/>
          <p:cNvSpPr>
            <a:spLocks noGrp="1"/>
          </p:cNvSpPr>
          <p:nvPr>
            <p:ph type="title" hasCustomPrompt="1"/>
          </p:nvPr>
        </p:nvSpPr>
        <p:spPr>
          <a:xfrm>
            <a:off x="720001" y="1115999"/>
            <a:ext cx="7703999" cy="1944000"/>
          </a:xfrm>
        </p:spPr>
        <p:txBody>
          <a:bodyPr anchor="t" anchorCtr="0"/>
          <a:lstStyle>
            <a:lvl1pPr>
              <a:lnSpc>
                <a:spcPct val="105000"/>
              </a:lnSpc>
              <a:defRPr sz="3000">
                <a:solidFill>
                  <a:schemeClr val="bg1"/>
                </a:solidFill>
              </a:defRPr>
            </a:lvl1pPr>
          </a:lstStyle>
          <a:p>
            <a:r>
              <a:rPr lang="nl-NL" noProof="0" dirty="0" smtClean="0"/>
              <a:t>CLICK TO EDIT MASTER TITLE STYLE</a:t>
            </a:r>
            <a:endParaRPr lang="nl-NL" noProof="0" dirty="0"/>
          </a:p>
        </p:txBody>
      </p:sp>
      <p:sp>
        <p:nvSpPr>
          <p:cNvPr id="5" name="Date Placeholder 4"/>
          <p:cNvSpPr>
            <a:spLocks noGrp="1"/>
          </p:cNvSpPr>
          <p:nvPr>
            <p:ph type="dt" sz="half" idx="10"/>
          </p:nvPr>
        </p:nvSpPr>
        <p:spPr/>
        <p:txBody>
          <a:bodyPr/>
          <a:lstStyle/>
          <a:p>
            <a:fld id="{A9710CDB-38B1-8E43-A846-6FE3B07A872E}" type="datetime1">
              <a:rPr lang="en-US" noProof="0" smtClean="0"/>
              <a:t>6/14/2018</a:t>
            </a:fld>
            <a:endParaRPr lang="nl-NL" noProof="0" dirty="0"/>
          </a:p>
        </p:txBody>
      </p:sp>
      <p:sp>
        <p:nvSpPr>
          <p:cNvPr id="6" name="Footer Placeholder 5"/>
          <p:cNvSpPr>
            <a:spLocks noGrp="1"/>
          </p:cNvSpPr>
          <p:nvPr>
            <p:ph type="ftr" sz="quarter" idx="11"/>
          </p:nvPr>
        </p:nvSpPr>
        <p:spPr/>
        <p:txBody>
          <a:bodyPr/>
          <a:lstStyle/>
          <a:p>
            <a:r>
              <a:rPr lang="nl-NL" noProof="0" smtClean="0"/>
              <a:t>Titel van de presentatie</a:t>
            </a:r>
            <a:endParaRPr lang="nl-NL" noProof="0" dirty="0"/>
          </a:p>
        </p:txBody>
      </p:sp>
      <p:sp>
        <p:nvSpPr>
          <p:cNvPr id="7" name="Slide Number Placeholder 6"/>
          <p:cNvSpPr>
            <a:spLocks noGrp="1"/>
          </p:cNvSpPr>
          <p:nvPr>
            <p:ph type="sldNum" sz="quarter" idx="12"/>
          </p:nvPr>
        </p:nvSpPr>
        <p:spPr/>
        <p:txBody>
          <a:bodyPr/>
          <a:lstStyle/>
          <a:p>
            <a:fld id="{14F1411D-0280-154F-AEAC-4C20B7AA46B2}" type="slidenum">
              <a:rPr lang="nl-NL" noProof="0" smtClean="0"/>
              <a:t>‹#›</a:t>
            </a:fld>
            <a:endParaRPr lang="nl-NL" noProof="0" dirty="0"/>
          </a:p>
        </p:txBody>
      </p:sp>
      <p:sp>
        <p:nvSpPr>
          <p:cNvPr id="9" name="Picture Placeholder 2"/>
          <p:cNvSpPr>
            <a:spLocks noGrp="1" noChangeAspect="1"/>
          </p:cNvSpPr>
          <p:nvPr>
            <p:ph type="pic" idx="1" hasCustomPrompt="1"/>
          </p:nvPr>
        </p:nvSpPr>
        <p:spPr>
          <a:xfrm>
            <a:off x="6912000" y="3096038"/>
            <a:ext cx="1512000" cy="1512000"/>
          </a:xfrm>
          <a:solidFill>
            <a:schemeClr val="bg1">
              <a:lumMod val="85000"/>
            </a:schemeClr>
          </a:solid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noProof="0" dirty="0" smtClean="0"/>
              <a:t>Foto</a:t>
            </a:r>
            <a:endParaRPr lang="nl-NL" noProof="0" dirty="0"/>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8000" y="108000"/>
            <a:ext cx="2880360" cy="649224"/>
          </a:xfrm>
          <a:prstGeom prst="rect">
            <a:avLst/>
          </a:prstGeom>
        </p:spPr>
      </p:pic>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fbeelding met tekst">
    <p:spTree>
      <p:nvGrpSpPr>
        <p:cNvPr id="1" name=""/>
        <p:cNvGrpSpPr/>
        <p:nvPr/>
      </p:nvGrpSpPr>
      <p:grpSpPr>
        <a:xfrm>
          <a:off x="0" y="0"/>
          <a:ext cx="0" cy="0"/>
          <a:chOff x="0" y="0"/>
          <a:chExt cx="0" cy="0"/>
        </a:xfrm>
      </p:grpSpPr>
      <p:sp>
        <p:nvSpPr>
          <p:cNvPr id="9" name="Rectangle 8"/>
          <p:cNvSpPr/>
          <p:nvPr userDrawn="1"/>
        </p:nvSpPr>
        <p:spPr>
          <a:xfrm>
            <a:off x="0" y="810000"/>
            <a:ext cx="9144000" cy="351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2" name="Title 1"/>
          <p:cNvSpPr>
            <a:spLocks noGrp="1"/>
          </p:cNvSpPr>
          <p:nvPr>
            <p:ph type="title" hasCustomPrompt="1"/>
          </p:nvPr>
        </p:nvSpPr>
        <p:spPr>
          <a:xfrm>
            <a:off x="720000" y="288000"/>
            <a:ext cx="6623999" cy="503999"/>
          </a:xfrm>
        </p:spPr>
        <p:txBody>
          <a:bodyPr anchor="ctr" anchorCtr="0"/>
          <a:lstStyle>
            <a:lvl1pPr>
              <a:defRPr sz="1800"/>
            </a:lvl1pPr>
          </a:lstStyle>
          <a:p>
            <a:r>
              <a:rPr lang="nl-NL" dirty="0" smtClean="0"/>
              <a:t>TITELSTIJL VAN MODEL BEWERKEN</a:t>
            </a:r>
            <a:endParaRPr lang="en-US" dirty="0"/>
          </a:p>
        </p:txBody>
      </p:sp>
      <p:sp>
        <p:nvSpPr>
          <p:cNvPr id="3" name="Content Placeholder 2"/>
          <p:cNvSpPr>
            <a:spLocks noGrp="1"/>
          </p:cNvSpPr>
          <p:nvPr>
            <p:ph idx="1"/>
          </p:nvPr>
        </p:nvSpPr>
        <p:spPr>
          <a:xfrm>
            <a:off x="720000" y="900001"/>
            <a:ext cx="3744000" cy="3401999"/>
          </a:xfrm>
        </p:spPr>
        <p:txBody>
          <a:bodyPr/>
          <a:lstStyle>
            <a:lvl1pPr>
              <a:defRPr sz="1500">
                <a:solidFill>
                  <a:schemeClr val="bg1"/>
                </a:solidFill>
              </a:defRPr>
            </a:lvl1pPr>
            <a:lvl2pPr>
              <a:defRPr sz="1500">
                <a:solidFill>
                  <a:schemeClr val="bg1"/>
                </a:solidFill>
              </a:defRPr>
            </a:lvl2pPr>
            <a:lvl3pPr>
              <a:defRPr sz="1500">
                <a:solidFill>
                  <a:schemeClr val="bg1"/>
                </a:solidFill>
              </a:defRPr>
            </a:lvl3pPr>
            <a:lvl4pPr>
              <a:defRPr sz="1500">
                <a:solidFill>
                  <a:schemeClr val="bg1"/>
                </a:solidFill>
              </a:defRPr>
            </a:lvl4pPr>
            <a:lvl5pPr>
              <a:defRPr sz="1500">
                <a:solidFill>
                  <a:schemeClr val="bg1"/>
                </a:solidFill>
              </a:defRPr>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D8B67E-1464-254D-876A-5A059C6CA686}" type="datetime1">
              <a:rPr lang="en-US" smtClean="0"/>
              <a:t>6/14/2018</a:t>
            </a:fld>
            <a:endParaRPr lang="nl-NL"/>
          </a:p>
        </p:txBody>
      </p:sp>
      <p:sp>
        <p:nvSpPr>
          <p:cNvPr id="6" name="Footer Placeholder 5"/>
          <p:cNvSpPr>
            <a:spLocks noGrp="1"/>
          </p:cNvSpPr>
          <p:nvPr>
            <p:ph type="ftr" sz="quarter" idx="11"/>
          </p:nvPr>
        </p:nvSpPr>
        <p:spPr/>
        <p:txBody>
          <a:bodyPr/>
          <a:lstStyle/>
          <a:p>
            <a:r>
              <a:rPr lang="nl-NL" smtClean="0"/>
              <a:t>Titel van de presentatie</a:t>
            </a:r>
            <a:endParaRPr lang="nl-NL"/>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a:p>
        </p:txBody>
      </p:sp>
      <p:sp>
        <p:nvSpPr>
          <p:cNvPr id="8" name="Picture Placeholder 2"/>
          <p:cNvSpPr>
            <a:spLocks noGrp="1"/>
          </p:cNvSpPr>
          <p:nvPr>
            <p:ph type="pic" idx="13"/>
          </p:nvPr>
        </p:nvSpPr>
        <p:spPr>
          <a:xfrm>
            <a:off x="4644000" y="810001"/>
            <a:ext cx="4500000" cy="3510000"/>
          </a:xfrm>
          <a:solidFill>
            <a:schemeClr val="bg1">
              <a:lumMod val="85000"/>
            </a:schemeClr>
          </a:solidFill>
        </p:spPr>
        <p:txBody>
          <a:bodyPr lIns="360000" tIns="251999"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Tree>
    <p:extLst>
      <p:ext uri="{BB962C8B-B14F-4D97-AF65-F5344CB8AC3E}">
        <p14:creationId xmlns:p14="http://schemas.microsoft.com/office/powerpoint/2010/main" val="958155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afiek met tekst">
    <p:spTree>
      <p:nvGrpSpPr>
        <p:cNvPr id="1" name=""/>
        <p:cNvGrpSpPr/>
        <p:nvPr/>
      </p:nvGrpSpPr>
      <p:grpSpPr>
        <a:xfrm>
          <a:off x="0" y="0"/>
          <a:ext cx="0" cy="0"/>
          <a:chOff x="0" y="0"/>
          <a:chExt cx="0" cy="0"/>
        </a:xfrm>
      </p:grpSpPr>
      <p:sp>
        <p:nvSpPr>
          <p:cNvPr id="10" name="Rectangle 9"/>
          <p:cNvSpPr/>
          <p:nvPr userDrawn="1"/>
        </p:nvSpPr>
        <p:spPr>
          <a:xfrm>
            <a:off x="4644000" y="810000"/>
            <a:ext cx="4500000" cy="351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9" name="Rectangle 8"/>
          <p:cNvSpPr/>
          <p:nvPr userDrawn="1"/>
        </p:nvSpPr>
        <p:spPr>
          <a:xfrm>
            <a:off x="0" y="810000"/>
            <a:ext cx="4644000" cy="351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2" name="Title 1"/>
          <p:cNvSpPr>
            <a:spLocks noGrp="1"/>
          </p:cNvSpPr>
          <p:nvPr>
            <p:ph type="title" hasCustomPrompt="1"/>
          </p:nvPr>
        </p:nvSpPr>
        <p:spPr>
          <a:xfrm>
            <a:off x="720000" y="288000"/>
            <a:ext cx="6623999" cy="503999"/>
          </a:xfrm>
        </p:spPr>
        <p:txBody>
          <a:bodyPr anchor="ctr" anchorCtr="0"/>
          <a:lstStyle>
            <a:lvl1pPr>
              <a:defRPr sz="1800"/>
            </a:lvl1pPr>
          </a:lstStyle>
          <a:p>
            <a:r>
              <a:rPr lang="nl-NL" dirty="0" smtClean="0"/>
              <a:t>TITELSTIJL VAN MODEL BEWERKEN</a:t>
            </a:r>
            <a:endParaRPr lang="en-US" dirty="0"/>
          </a:p>
        </p:txBody>
      </p:sp>
      <p:sp>
        <p:nvSpPr>
          <p:cNvPr id="3" name="Content Placeholder 2"/>
          <p:cNvSpPr>
            <a:spLocks noGrp="1"/>
          </p:cNvSpPr>
          <p:nvPr>
            <p:ph idx="1"/>
          </p:nvPr>
        </p:nvSpPr>
        <p:spPr>
          <a:xfrm>
            <a:off x="720000" y="900001"/>
            <a:ext cx="3744000" cy="3401999"/>
          </a:xfrm>
        </p:spPr>
        <p:txBody>
          <a:bodyPr/>
          <a:lstStyle>
            <a:lvl1pPr>
              <a:defRPr sz="1500">
                <a:solidFill>
                  <a:schemeClr val="bg1"/>
                </a:solidFill>
              </a:defRPr>
            </a:lvl1pPr>
            <a:lvl2pPr>
              <a:defRPr sz="1500">
                <a:solidFill>
                  <a:schemeClr val="bg1"/>
                </a:solidFill>
              </a:defRPr>
            </a:lvl2pPr>
            <a:lvl3pPr>
              <a:defRPr sz="1500">
                <a:solidFill>
                  <a:schemeClr val="bg1"/>
                </a:solidFill>
              </a:defRPr>
            </a:lvl3pPr>
            <a:lvl4pPr>
              <a:defRPr sz="1500">
                <a:solidFill>
                  <a:schemeClr val="bg1"/>
                </a:solidFill>
              </a:defRPr>
            </a:lvl4pPr>
            <a:lvl5pPr>
              <a:defRPr sz="1500">
                <a:solidFill>
                  <a:schemeClr val="bg1"/>
                </a:solidFill>
              </a:defRPr>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97756A-AF1A-B249-A7CF-A1AE4E86FA38}" type="datetime1">
              <a:rPr lang="en-US" smtClean="0"/>
              <a:t>6/14/2018</a:t>
            </a:fld>
            <a:endParaRPr lang="nl-NL"/>
          </a:p>
        </p:txBody>
      </p:sp>
      <p:sp>
        <p:nvSpPr>
          <p:cNvPr id="6" name="Footer Placeholder 5"/>
          <p:cNvSpPr>
            <a:spLocks noGrp="1"/>
          </p:cNvSpPr>
          <p:nvPr>
            <p:ph type="ftr" sz="quarter" idx="11"/>
          </p:nvPr>
        </p:nvSpPr>
        <p:spPr/>
        <p:txBody>
          <a:bodyPr/>
          <a:lstStyle/>
          <a:p>
            <a:r>
              <a:rPr lang="nl-NL" smtClean="0"/>
              <a:t>Titel van de presentatie</a:t>
            </a:r>
            <a:endParaRPr lang="nl-NL"/>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a:p>
        </p:txBody>
      </p:sp>
      <p:sp>
        <p:nvSpPr>
          <p:cNvPr id="8" name="Picture Placeholder 2"/>
          <p:cNvSpPr>
            <a:spLocks noGrp="1"/>
          </p:cNvSpPr>
          <p:nvPr>
            <p:ph type="pic" idx="13"/>
          </p:nvPr>
        </p:nvSpPr>
        <p:spPr>
          <a:xfrm>
            <a:off x="4644000" y="810001"/>
            <a:ext cx="4500000" cy="3510000"/>
          </a:xfrm>
          <a:no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kst met afbeelding">
    <p:spTree>
      <p:nvGrpSpPr>
        <p:cNvPr id="1" name=""/>
        <p:cNvGrpSpPr/>
        <p:nvPr/>
      </p:nvGrpSpPr>
      <p:grpSpPr>
        <a:xfrm>
          <a:off x="0" y="0"/>
          <a:ext cx="0" cy="0"/>
          <a:chOff x="0" y="0"/>
          <a:chExt cx="0" cy="0"/>
        </a:xfrm>
      </p:grpSpPr>
      <p:sp>
        <p:nvSpPr>
          <p:cNvPr id="9" name="Rectangle 8"/>
          <p:cNvSpPr/>
          <p:nvPr userDrawn="1"/>
        </p:nvSpPr>
        <p:spPr>
          <a:xfrm>
            <a:off x="0" y="812798"/>
            <a:ext cx="9144000" cy="351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2" name="Title 1"/>
          <p:cNvSpPr>
            <a:spLocks noGrp="1"/>
          </p:cNvSpPr>
          <p:nvPr>
            <p:ph type="title" hasCustomPrompt="1"/>
          </p:nvPr>
        </p:nvSpPr>
        <p:spPr>
          <a:xfrm>
            <a:off x="720000" y="288000"/>
            <a:ext cx="6623999" cy="503999"/>
          </a:xfrm>
        </p:spPr>
        <p:txBody>
          <a:bodyPr anchor="ctr" anchorCtr="0"/>
          <a:lstStyle>
            <a:lvl1pPr>
              <a:defRPr sz="1800"/>
            </a:lvl1pPr>
          </a:lstStyle>
          <a:p>
            <a:r>
              <a:rPr lang="nl-NL" dirty="0" smtClean="0"/>
              <a:t>TITELSTIJL VAN MODEL BEWERKEN</a:t>
            </a:r>
            <a:endParaRPr lang="en-US" dirty="0"/>
          </a:p>
        </p:txBody>
      </p:sp>
      <p:sp>
        <p:nvSpPr>
          <p:cNvPr id="3" name="Content Placeholder 2"/>
          <p:cNvSpPr>
            <a:spLocks noGrp="1"/>
          </p:cNvSpPr>
          <p:nvPr>
            <p:ph idx="1"/>
          </p:nvPr>
        </p:nvSpPr>
        <p:spPr>
          <a:xfrm>
            <a:off x="719998" y="900001"/>
            <a:ext cx="5940000" cy="3401999"/>
          </a:xfrm>
        </p:spPr>
        <p:txBody>
          <a:bodyPr/>
          <a:lstStyle>
            <a:lvl1pPr>
              <a:defRPr sz="1500">
                <a:solidFill>
                  <a:schemeClr val="bg1"/>
                </a:solidFill>
              </a:defRPr>
            </a:lvl1pPr>
            <a:lvl2pPr>
              <a:defRPr sz="1500">
                <a:solidFill>
                  <a:schemeClr val="bg1"/>
                </a:solidFill>
              </a:defRPr>
            </a:lvl2pPr>
            <a:lvl3pPr>
              <a:defRPr sz="1500">
                <a:solidFill>
                  <a:schemeClr val="bg1"/>
                </a:solidFill>
              </a:defRPr>
            </a:lvl3pPr>
            <a:lvl4pPr>
              <a:defRPr sz="1500">
                <a:solidFill>
                  <a:schemeClr val="bg1"/>
                </a:solidFill>
              </a:defRPr>
            </a:lvl4pPr>
            <a:lvl5pPr>
              <a:defRPr sz="1500">
                <a:solidFill>
                  <a:schemeClr val="bg1"/>
                </a:solidFill>
              </a:defRPr>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C8E900-D3BD-ED44-9070-3471A5611DC2}" type="datetime1">
              <a:rPr lang="en-US" smtClean="0"/>
              <a:t>6/14/2018</a:t>
            </a:fld>
            <a:endParaRPr lang="nl-NL"/>
          </a:p>
        </p:txBody>
      </p:sp>
      <p:sp>
        <p:nvSpPr>
          <p:cNvPr id="6" name="Footer Placeholder 5"/>
          <p:cNvSpPr>
            <a:spLocks noGrp="1"/>
          </p:cNvSpPr>
          <p:nvPr>
            <p:ph type="ftr" sz="quarter" idx="11"/>
          </p:nvPr>
        </p:nvSpPr>
        <p:spPr/>
        <p:txBody>
          <a:bodyPr/>
          <a:lstStyle/>
          <a:p>
            <a:r>
              <a:rPr lang="nl-NL" smtClean="0"/>
              <a:t>Titel van de presentatie</a:t>
            </a:r>
            <a:endParaRPr lang="nl-NL"/>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a:p>
        </p:txBody>
      </p:sp>
      <p:sp>
        <p:nvSpPr>
          <p:cNvPr id="8" name="Picture Placeholder 2"/>
          <p:cNvSpPr>
            <a:spLocks noGrp="1"/>
          </p:cNvSpPr>
          <p:nvPr>
            <p:ph type="pic" idx="13"/>
          </p:nvPr>
        </p:nvSpPr>
        <p:spPr>
          <a:xfrm>
            <a:off x="6840000" y="810001"/>
            <a:ext cx="2304000" cy="3510000"/>
          </a:xfrm>
          <a:solidFill>
            <a:schemeClr val="bg1">
              <a:lumMod val="85000"/>
            </a:schemeClr>
          </a:solid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fbeelding met Titel">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3D5A3F-EB4E-3340-8D19-07B028CB11AD}" type="datetime1">
              <a:rPr lang="en-US" smtClean="0"/>
              <a:t>6/14/2018</a:t>
            </a:fld>
            <a:endParaRPr lang="nl-NL"/>
          </a:p>
        </p:txBody>
      </p:sp>
      <p:sp>
        <p:nvSpPr>
          <p:cNvPr id="3" name="Footer Placeholder 2"/>
          <p:cNvSpPr>
            <a:spLocks noGrp="1"/>
          </p:cNvSpPr>
          <p:nvPr>
            <p:ph type="ftr" sz="quarter" idx="11"/>
          </p:nvPr>
        </p:nvSpPr>
        <p:spPr/>
        <p:txBody>
          <a:bodyPr/>
          <a:lstStyle/>
          <a:p>
            <a:r>
              <a:rPr lang="nl-NL" smtClean="0"/>
              <a:t>Titel van de presentatie</a:t>
            </a:r>
            <a:endParaRPr lang="nl-NL"/>
          </a:p>
        </p:txBody>
      </p:sp>
      <p:sp>
        <p:nvSpPr>
          <p:cNvPr id="4" name="Slide Number Placeholder 3"/>
          <p:cNvSpPr>
            <a:spLocks noGrp="1"/>
          </p:cNvSpPr>
          <p:nvPr>
            <p:ph type="sldNum" sz="quarter" idx="12"/>
          </p:nvPr>
        </p:nvSpPr>
        <p:spPr/>
        <p:txBody>
          <a:bodyPr/>
          <a:lstStyle/>
          <a:p>
            <a:fld id="{14F1411D-0280-154F-AEAC-4C20B7AA46B2}" type="slidenum">
              <a:rPr lang="nl-NL" smtClean="0"/>
              <a:t>‹#›</a:t>
            </a:fld>
            <a:endParaRPr lang="nl-NL"/>
          </a:p>
        </p:txBody>
      </p:sp>
      <p:sp>
        <p:nvSpPr>
          <p:cNvPr id="5" name="Title 1"/>
          <p:cNvSpPr>
            <a:spLocks noGrp="1"/>
          </p:cNvSpPr>
          <p:nvPr>
            <p:ph type="title" hasCustomPrompt="1"/>
          </p:nvPr>
        </p:nvSpPr>
        <p:spPr>
          <a:xfrm>
            <a:off x="719999" y="288000"/>
            <a:ext cx="6624000" cy="504000"/>
          </a:xfrm>
        </p:spPr>
        <p:txBody>
          <a:bodyPr/>
          <a:lstStyle/>
          <a:p>
            <a:r>
              <a:rPr lang="nl-NL" dirty="0" smtClean="0"/>
              <a:t>TITELSTIJL VAN MODEL BEWERKEN</a:t>
            </a:r>
            <a:endParaRPr lang="en-US" dirty="0"/>
          </a:p>
        </p:txBody>
      </p:sp>
      <p:sp>
        <p:nvSpPr>
          <p:cNvPr id="7" name="Picture Placeholder 2"/>
          <p:cNvSpPr>
            <a:spLocks noGrp="1" noChangeAspect="1"/>
          </p:cNvSpPr>
          <p:nvPr>
            <p:ph type="pic" idx="13"/>
          </p:nvPr>
        </p:nvSpPr>
        <p:spPr>
          <a:xfrm>
            <a:off x="0" y="810001"/>
            <a:ext cx="9144000" cy="3510000"/>
          </a:xfrm>
          <a:solidFill>
            <a:schemeClr val="bg1">
              <a:lumMod val="85000"/>
            </a:schemeClr>
          </a:solidFill>
        </p:spPr>
        <p:txBody>
          <a:bodyPr lIns="360000" tIns="251999"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9" name="Picture Placeholder 2"/>
          <p:cNvSpPr>
            <a:spLocks noGrp="1"/>
          </p:cNvSpPr>
          <p:nvPr>
            <p:ph type="pic" idx="13"/>
          </p:nvPr>
        </p:nvSpPr>
        <p:spPr>
          <a:xfrm>
            <a:off x="0" y="810001"/>
            <a:ext cx="9144000" cy="3348000"/>
          </a:xfrm>
          <a:solidFill>
            <a:schemeClr val="bg1">
              <a:lumMod val="85000"/>
            </a:schemeClr>
          </a:solidFill>
        </p:spPr>
        <p:txBody>
          <a:bodyPr lIns="360000" tIns="251999" rIns="3960000" bIns="1080000" anchor="b" anchorCtr="0"/>
          <a:lstStyle>
            <a:lvl1pPr marL="0" indent="0" algn="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2" name="Title 1"/>
          <p:cNvSpPr>
            <a:spLocks noGrp="1"/>
          </p:cNvSpPr>
          <p:nvPr>
            <p:ph type="ctrTitle" hasCustomPrompt="1"/>
          </p:nvPr>
        </p:nvSpPr>
        <p:spPr>
          <a:xfrm>
            <a:off x="5400000" y="1548000"/>
            <a:ext cx="3024000" cy="3024000"/>
          </a:xfrm>
          <a:solidFill>
            <a:schemeClr val="tx2"/>
          </a:solidFill>
        </p:spPr>
        <p:txBody>
          <a:bodyPr lIns="90000" tIns="90000" rIns="72000" bIns="72000" anchor="t" anchorCtr="0"/>
          <a:lstStyle>
            <a:lvl1pPr algn="l">
              <a:defRPr sz="2800">
                <a:solidFill>
                  <a:schemeClr val="bg1"/>
                </a:solidFill>
              </a:defRPr>
            </a:lvl1pPr>
          </a:lstStyle>
          <a:p>
            <a:r>
              <a:rPr lang="nl-NL" noProof="0" dirty="0" smtClean="0"/>
              <a:t>CLICK TO EDIT MASTER TITLE STYLE</a:t>
            </a:r>
            <a:endParaRPr lang="nl-NL" noProof="0" dirty="0"/>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8000" y="108000"/>
            <a:ext cx="2880360" cy="649224"/>
          </a:xfrm>
          <a:prstGeom prst="rect">
            <a:avLst/>
          </a:prstGeom>
        </p:spPr>
      </p:pic>
      <p:sp>
        <p:nvSpPr>
          <p:cNvPr id="14" name="Text Placeholder 2"/>
          <p:cNvSpPr>
            <a:spLocks noGrp="1"/>
          </p:cNvSpPr>
          <p:nvPr>
            <p:ph type="body" idx="14" hasCustomPrompt="1"/>
          </p:nvPr>
        </p:nvSpPr>
        <p:spPr>
          <a:xfrm>
            <a:off x="719998" y="1080000"/>
            <a:ext cx="4464000" cy="1512000"/>
          </a:xfrm>
        </p:spPr>
        <p:txBody>
          <a:bodyPr anchor="t" anchorCtr="0"/>
          <a:lstStyle>
            <a:lvl1pPr marL="0" indent="0">
              <a:lnSpc>
                <a:spcPct val="85000"/>
              </a:lnSpc>
              <a:buNone/>
              <a:defRPr sz="40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CLICK TO EDIT MASTER TEXT STYLES</a:t>
            </a: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dia met spreker">
    <p:spTree>
      <p:nvGrpSpPr>
        <p:cNvPr id="1" name=""/>
        <p:cNvGrpSpPr/>
        <p:nvPr/>
      </p:nvGrpSpPr>
      <p:grpSpPr>
        <a:xfrm>
          <a:off x="0" y="0"/>
          <a:ext cx="0" cy="0"/>
          <a:chOff x="0" y="0"/>
          <a:chExt cx="0" cy="0"/>
        </a:xfrm>
      </p:grpSpPr>
      <p:sp>
        <p:nvSpPr>
          <p:cNvPr id="13" name="Picture Placeholder 2"/>
          <p:cNvSpPr>
            <a:spLocks noGrp="1" noChangeAspect="1"/>
          </p:cNvSpPr>
          <p:nvPr>
            <p:ph type="pic" idx="13"/>
          </p:nvPr>
        </p:nvSpPr>
        <p:spPr>
          <a:xfrm>
            <a:off x="1" y="810001"/>
            <a:ext cx="9143999" cy="3348000"/>
          </a:xfrm>
          <a:solidFill>
            <a:schemeClr val="bg1">
              <a:lumMod val="85000"/>
            </a:schemeClr>
          </a:solidFill>
        </p:spPr>
        <p:txBody>
          <a:bodyPr lIns="360000" tIns="251999"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2" name="Title 1"/>
          <p:cNvSpPr>
            <a:spLocks noGrp="1"/>
          </p:cNvSpPr>
          <p:nvPr>
            <p:ph type="ctrTitle" hasCustomPrompt="1"/>
          </p:nvPr>
        </p:nvSpPr>
        <p:spPr>
          <a:xfrm>
            <a:off x="5400000" y="1548000"/>
            <a:ext cx="3024000" cy="3024000"/>
          </a:xfrm>
          <a:solidFill>
            <a:schemeClr val="tx2"/>
          </a:solidFill>
        </p:spPr>
        <p:txBody>
          <a:bodyPr lIns="90000" tIns="90000" rIns="72000" bIns="72000" anchor="t" anchorCtr="0"/>
          <a:lstStyle>
            <a:lvl1pPr algn="l">
              <a:defRPr sz="28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5490000" y="4157999"/>
            <a:ext cx="2880000" cy="322017"/>
          </a:xfrm>
        </p:spPr>
        <p:txBody>
          <a:bodyPr anchor="b" anchorCtr="0"/>
          <a:lstStyle>
            <a:lvl1pPr marL="0" indent="0" algn="l">
              <a:lnSpc>
                <a:spcPct val="110000"/>
              </a:lnSpc>
              <a:buNone/>
              <a:defRPr sz="12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8000" y="108000"/>
            <a:ext cx="2880360" cy="649224"/>
          </a:xfrm>
          <a:prstGeom prst="rect">
            <a:avLst/>
          </a:prstGeom>
        </p:spPr>
      </p:pic>
      <p:sp>
        <p:nvSpPr>
          <p:cNvPr id="12" name="Picture Placeholder 2"/>
          <p:cNvSpPr>
            <a:spLocks noGrp="1"/>
          </p:cNvSpPr>
          <p:nvPr>
            <p:ph type="pic" idx="14" hasCustomPrompt="1"/>
          </p:nvPr>
        </p:nvSpPr>
        <p:spPr>
          <a:xfrm>
            <a:off x="5490000" y="3437998"/>
            <a:ext cx="720000" cy="720000"/>
          </a:xfrm>
          <a:solidFill>
            <a:schemeClr val="bg1">
              <a:lumMod val="85000"/>
            </a:schemeClr>
          </a:solidFill>
        </p:spPr>
        <p:txBody>
          <a:bodyPr lIns="360000" tIns="251999" rIns="360000" anchor="t"/>
          <a:lstStyle>
            <a:lvl1pPr marL="0" indent="0" algn="ctr">
              <a:lnSpc>
                <a:spcPts val="2000"/>
              </a:lnSpc>
              <a:spcBef>
                <a:spcPts val="0"/>
              </a:spcBef>
              <a:buNone/>
              <a:defRPr sz="1400" baseline="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 </a:t>
            </a:r>
            <a:endParaRPr lang="en-US" dirty="0"/>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kop en opsomm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dirty="0" smtClean="0"/>
              <a:t>TITELSTIJL VAN MODEL BEWERKEN</a:t>
            </a:r>
            <a:endParaRPr lang="en-US" dirty="0"/>
          </a:p>
        </p:txBody>
      </p:sp>
      <p:sp>
        <p:nvSpPr>
          <p:cNvPr id="3" name="Content Placeholder 2"/>
          <p:cNvSpPr>
            <a:spLocks noGrp="1"/>
          </p:cNvSpPr>
          <p:nvPr>
            <p:ph idx="1"/>
          </p:nvPr>
        </p:nvSpPr>
        <p:spPr>
          <a:xfrm>
            <a:off x="720003" y="1224000"/>
            <a:ext cx="6623999" cy="34919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5216DA-0E4B-CC41-ACBF-76C3BC02E189}" type="datetime1">
              <a:rPr lang="en-US" smtClean="0"/>
              <a:t>6/14/2018</a:t>
            </a:fld>
            <a:endParaRPr lang="nl-NL"/>
          </a:p>
        </p:txBody>
      </p:sp>
      <p:sp>
        <p:nvSpPr>
          <p:cNvPr id="5" name="Footer Placeholder 4"/>
          <p:cNvSpPr>
            <a:spLocks noGrp="1"/>
          </p:cNvSpPr>
          <p:nvPr>
            <p:ph type="ftr" sz="quarter" idx="11"/>
          </p:nvPr>
        </p:nvSpPr>
        <p:spPr/>
        <p:txBody>
          <a:bodyPr/>
          <a:lstStyle/>
          <a:p>
            <a:r>
              <a:rPr lang="nl-NL" smtClean="0"/>
              <a:t>Titel van de presentatie</a:t>
            </a:r>
            <a:endParaRPr lang="nl-NL"/>
          </a:p>
        </p:txBody>
      </p:sp>
      <p:sp>
        <p:nvSpPr>
          <p:cNvPr id="6" name="Slide Number Placeholder 5"/>
          <p:cNvSpPr>
            <a:spLocks noGrp="1"/>
          </p:cNvSpPr>
          <p:nvPr>
            <p:ph type="sldNum" sz="quarter" idx="12"/>
          </p:nvPr>
        </p:nvSpPr>
        <p:spPr/>
        <p:txBody>
          <a:bodyPr/>
          <a:lstStyle/>
          <a:p>
            <a:fld id="{14F1411D-0280-154F-AEAC-4C20B7AA46B2}" type="slidenum">
              <a:rPr lang="nl-NL" smtClean="0"/>
              <a:t>‹#›</a:t>
            </a:fld>
            <a:endParaRPr lang="nl-NL"/>
          </a:p>
        </p:txBody>
      </p:sp>
      <p:sp>
        <p:nvSpPr>
          <p:cNvPr id="8" name="Text Placeholder 2"/>
          <p:cNvSpPr>
            <a:spLocks noGrp="1"/>
          </p:cNvSpPr>
          <p:nvPr>
            <p:ph type="body" idx="13"/>
          </p:nvPr>
        </p:nvSpPr>
        <p:spPr>
          <a:xfrm>
            <a:off x="719998" y="936000"/>
            <a:ext cx="6623999" cy="288000"/>
          </a:xfrm>
        </p:spPr>
        <p:txBody>
          <a:bodyPr anchor="t" anchorCtr="0"/>
          <a:lstStyle>
            <a:lvl1pPr marL="0" indent="0">
              <a:buNone/>
              <a:defRPr sz="15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Tree>
    <p:extLst>
      <p:ext uri="{BB962C8B-B14F-4D97-AF65-F5344CB8AC3E}">
        <p14:creationId xmlns:p14="http://schemas.microsoft.com/office/powerpoint/2010/main" val="1774300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en opsomm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dirty="0" smtClean="0"/>
              <a:t>TITELSTIJL VAN MODEL BEWERKEN</a:t>
            </a:r>
            <a:endParaRPr lang="en-US" dirty="0"/>
          </a:p>
        </p:txBody>
      </p:sp>
      <p:sp>
        <p:nvSpPr>
          <p:cNvPr id="3" name="Content Placeholder 2"/>
          <p:cNvSpPr>
            <a:spLocks noGrp="1"/>
          </p:cNvSpPr>
          <p:nvPr>
            <p:ph idx="1"/>
          </p:nvPr>
        </p:nvSpPr>
        <p:spPr>
          <a:xfrm>
            <a:off x="720003" y="936000"/>
            <a:ext cx="6623999" cy="378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79D8D44-D820-BB49-9309-B66E37C4EE70}" type="datetime1">
              <a:rPr lang="en-US" smtClean="0"/>
              <a:t>6/14/2018</a:t>
            </a:fld>
            <a:endParaRPr lang="nl-NL"/>
          </a:p>
        </p:txBody>
      </p:sp>
      <p:sp>
        <p:nvSpPr>
          <p:cNvPr id="5" name="Footer Placeholder 4"/>
          <p:cNvSpPr>
            <a:spLocks noGrp="1"/>
          </p:cNvSpPr>
          <p:nvPr>
            <p:ph type="ftr" sz="quarter" idx="11"/>
          </p:nvPr>
        </p:nvSpPr>
        <p:spPr/>
        <p:txBody>
          <a:bodyPr/>
          <a:lstStyle/>
          <a:p>
            <a:r>
              <a:rPr lang="nl-NL" smtClean="0"/>
              <a:t>Titel van de presentatie</a:t>
            </a:r>
            <a:endParaRPr lang="nl-NL"/>
          </a:p>
        </p:txBody>
      </p:sp>
      <p:sp>
        <p:nvSpPr>
          <p:cNvPr id="6" name="Slide Number Placeholder 5"/>
          <p:cNvSpPr>
            <a:spLocks noGrp="1"/>
          </p:cNvSpPr>
          <p:nvPr>
            <p:ph type="sldNum" sz="quarter" idx="12"/>
          </p:nvPr>
        </p:nvSpPr>
        <p:spPr/>
        <p:txBody>
          <a:bodyPr/>
          <a:lstStyle/>
          <a:p>
            <a:fld id="{14F1411D-0280-154F-AEAC-4C20B7AA46B2}" type="slidenum">
              <a:rPr lang="nl-NL" smtClean="0"/>
              <a:t>‹#›</a:t>
            </a:fld>
            <a:endParaRPr lang="nl-NL"/>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el en object">
    <p:spTree>
      <p:nvGrpSpPr>
        <p:cNvPr id="1" name=""/>
        <p:cNvGrpSpPr/>
        <p:nvPr/>
      </p:nvGrpSpPr>
      <p:grpSpPr>
        <a:xfrm>
          <a:off x="0" y="0"/>
          <a:ext cx="0" cy="0"/>
          <a:chOff x="0" y="0"/>
          <a:chExt cx="0" cy="0"/>
        </a:xfrm>
      </p:grpSpPr>
      <p:sp>
        <p:nvSpPr>
          <p:cNvPr id="9" name="Text Placeholder 2"/>
          <p:cNvSpPr>
            <a:spLocks noGrp="1"/>
          </p:cNvSpPr>
          <p:nvPr>
            <p:ph type="body" idx="15" hasCustomPrompt="1"/>
          </p:nvPr>
        </p:nvSpPr>
        <p:spPr>
          <a:xfrm>
            <a:off x="5399005" y="1548000"/>
            <a:ext cx="3024000" cy="3024000"/>
          </a:xfrm>
          <a:solidFill>
            <a:schemeClr val="tx2"/>
          </a:solidFill>
        </p:spPr>
        <p:txBody>
          <a:bodyPr lIns="90000" tIns="90000" rIns="72000" bIns="72000" anchor="t" anchorCtr="0"/>
          <a:lstStyle>
            <a:lvl1pPr marL="0" indent="0">
              <a:lnSpc>
                <a:spcPct val="85000"/>
              </a:lnSpc>
              <a:buNone/>
              <a:defRPr sz="28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CLICK TO EDIT MASTER TEXT STYLES</a:t>
            </a:r>
          </a:p>
        </p:txBody>
      </p:sp>
      <p:sp>
        <p:nvSpPr>
          <p:cNvPr id="2" name="Title 1"/>
          <p:cNvSpPr>
            <a:spLocks noGrp="1"/>
          </p:cNvSpPr>
          <p:nvPr>
            <p:ph type="title" hasCustomPrompt="1"/>
          </p:nvPr>
        </p:nvSpPr>
        <p:spPr/>
        <p:txBody>
          <a:bodyPr/>
          <a:lstStyle/>
          <a:p>
            <a:r>
              <a:rPr lang="nl-NL" dirty="0" smtClean="0"/>
              <a:t>TITELSTIJL VAN MODEL BEWERKEN</a:t>
            </a:r>
            <a:endParaRPr lang="en-US" dirty="0"/>
          </a:p>
        </p:txBody>
      </p:sp>
      <p:sp>
        <p:nvSpPr>
          <p:cNvPr id="3" name="Content Placeholder 2"/>
          <p:cNvSpPr>
            <a:spLocks noGrp="1"/>
          </p:cNvSpPr>
          <p:nvPr>
            <p:ph idx="1"/>
          </p:nvPr>
        </p:nvSpPr>
        <p:spPr>
          <a:xfrm>
            <a:off x="720003" y="936000"/>
            <a:ext cx="4464000" cy="378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AB6030-B80C-7C4C-B97F-1ADFAB53E146}" type="datetime1">
              <a:rPr lang="en-US" smtClean="0"/>
              <a:t>6/14/2018</a:t>
            </a:fld>
            <a:endParaRPr lang="nl-NL"/>
          </a:p>
        </p:txBody>
      </p:sp>
      <p:sp>
        <p:nvSpPr>
          <p:cNvPr id="5" name="Footer Placeholder 4"/>
          <p:cNvSpPr>
            <a:spLocks noGrp="1"/>
          </p:cNvSpPr>
          <p:nvPr>
            <p:ph type="ftr" sz="quarter" idx="11"/>
          </p:nvPr>
        </p:nvSpPr>
        <p:spPr/>
        <p:txBody>
          <a:bodyPr/>
          <a:lstStyle/>
          <a:p>
            <a:r>
              <a:rPr lang="nl-NL" smtClean="0"/>
              <a:t>Titel van de presentatie</a:t>
            </a:r>
            <a:endParaRPr lang="nl-NL"/>
          </a:p>
        </p:txBody>
      </p:sp>
      <p:sp>
        <p:nvSpPr>
          <p:cNvPr id="6" name="Slide Number Placeholder 5"/>
          <p:cNvSpPr>
            <a:spLocks noGrp="1"/>
          </p:cNvSpPr>
          <p:nvPr>
            <p:ph type="sldNum" sz="quarter" idx="12"/>
          </p:nvPr>
        </p:nvSpPr>
        <p:spPr/>
        <p:txBody>
          <a:bodyPr/>
          <a:lstStyle/>
          <a:p>
            <a:fld id="{14F1411D-0280-154F-AEAC-4C20B7AA46B2}" type="slidenum">
              <a:rPr lang="nl-NL" smtClean="0"/>
              <a:t>‹#›</a:t>
            </a:fld>
            <a:endParaRPr lang="nl-NL"/>
          </a:p>
        </p:txBody>
      </p:sp>
      <p:sp>
        <p:nvSpPr>
          <p:cNvPr id="8" name="Subtitle 2"/>
          <p:cNvSpPr>
            <a:spLocks noGrp="1"/>
          </p:cNvSpPr>
          <p:nvPr>
            <p:ph type="subTitle" idx="13"/>
          </p:nvPr>
        </p:nvSpPr>
        <p:spPr>
          <a:xfrm>
            <a:off x="5490000" y="4157999"/>
            <a:ext cx="2880000" cy="322017"/>
          </a:xfrm>
        </p:spPr>
        <p:txBody>
          <a:bodyPr anchor="b" anchorCtr="0"/>
          <a:lstStyle>
            <a:lvl1pPr marL="0" indent="0" algn="l">
              <a:lnSpc>
                <a:spcPct val="110000"/>
              </a:lnSpc>
              <a:buNone/>
              <a:defRPr sz="12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DA73B474-0AB7-8846-BA6A-67033A8CF4FA}" type="datetime1">
              <a:rPr lang="en-US" smtClean="0"/>
              <a:t>6/14/2018</a:t>
            </a:fld>
            <a:endParaRPr lang="nl-NL"/>
          </a:p>
        </p:txBody>
      </p:sp>
      <p:sp>
        <p:nvSpPr>
          <p:cNvPr id="8" name="Footer Placeholder 7"/>
          <p:cNvSpPr>
            <a:spLocks noGrp="1"/>
          </p:cNvSpPr>
          <p:nvPr>
            <p:ph type="ftr" sz="quarter" idx="11"/>
          </p:nvPr>
        </p:nvSpPr>
        <p:spPr/>
        <p:txBody>
          <a:bodyPr/>
          <a:lstStyle/>
          <a:p>
            <a:r>
              <a:rPr lang="nl-NL" smtClean="0"/>
              <a:t>Titel van de presentatie</a:t>
            </a:r>
            <a:endParaRPr lang="nl-NL"/>
          </a:p>
        </p:txBody>
      </p:sp>
      <p:sp>
        <p:nvSpPr>
          <p:cNvPr id="9" name="Slide Number Placeholder 8"/>
          <p:cNvSpPr>
            <a:spLocks noGrp="1"/>
          </p:cNvSpPr>
          <p:nvPr>
            <p:ph type="sldNum" sz="quarter" idx="12"/>
          </p:nvPr>
        </p:nvSpPr>
        <p:spPr/>
        <p:txBody>
          <a:bodyPr/>
          <a:lstStyle/>
          <a:p>
            <a:fld id="{14F1411D-0280-154F-AEAC-4C20B7AA46B2}" type="slidenum">
              <a:rPr lang="nl-NL" smtClean="0"/>
              <a:t>‹#›</a:t>
            </a:fld>
            <a:endParaRPr lang="nl-NL"/>
          </a:p>
        </p:txBody>
      </p:sp>
      <p:sp>
        <p:nvSpPr>
          <p:cNvPr id="10" name="Title 1"/>
          <p:cNvSpPr>
            <a:spLocks noGrp="1"/>
          </p:cNvSpPr>
          <p:nvPr>
            <p:ph type="title" hasCustomPrompt="1"/>
          </p:nvPr>
        </p:nvSpPr>
        <p:spPr>
          <a:xfrm>
            <a:off x="719999" y="288000"/>
            <a:ext cx="6624000" cy="504000"/>
          </a:xfrm>
        </p:spPr>
        <p:txBody>
          <a:bodyPr/>
          <a:lstStyle/>
          <a:p>
            <a:r>
              <a:rPr lang="nl-NL" dirty="0" smtClean="0"/>
              <a:t>TITELSTIJL VAN MODEL BEWERKEN</a:t>
            </a:r>
            <a:endParaRPr lang="en-US" dirty="0"/>
          </a:p>
        </p:txBody>
      </p:sp>
      <p:sp>
        <p:nvSpPr>
          <p:cNvPr id="11" name="Content Placeholder 2"/>
          <p:cNvSpPr>
            <a:spLocks noGrp="1"/>
          </p:cNvSpPr>
          <p:nvPr>
            <p:ph idx="1"/>
          </p:nvPr>
        </p:nvSpPr>
        <p:spPr>
          <a:xfrm>
            <a:off x="720003" y="1224000"/>
            <a:ext cx="3744993" cy="34919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2"/>
          <p:cNvSpPr>
            <a:spLocks noGrp="1"/>
          </p:cNvSpPr>
          <p:nvPr>
            <p:ph type="body" idx="13"/>
          </p:nvPr>
        </p:nvSpPr>
        <p:spPr>
          <a:xfrm>
            <a:off x="719998" y="936000"/>
            <a:ext cx="3744995" cy="288000"/>
          </a:xfrm>
        </p:spPr>
        <p:txBody>
          <a:bodyPr anchor="t" anchorCtr="0"/>
          <a:lstStyle>
            <a:lvl1pPr marL="0" indent="0">
              <a:buNone/>
              <a:defRPr sz="15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3" name="Content Placeholder 2"/>
          <p:cNvSpPr>
            <a:spLocks noGrp="1"/>
          </p:cNvSpPr>
          <p:nvPr>
            <p:ph idx="14"/>
          </p:nvPr>
        </p:nvSpPr>
        <p:spPr>
          <a:xfrm>
            <a:off x="4679007" y="1224000"/>
            <a:ext cx="3744993" cy="34919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2"/>
          <p:cNvSpPr>
            <a:spLocks noGrp="1"/>
          </p:cNvSpPr>
          <p:nvPr>
            <p:ph type="body" idx="15"/>
          </p:nvPr>
        </p:nvSpPr>
        <p:spPr>
          <a:xfrm>
            <a:off x="4679004" y="936000"/>
            <a:ext cx="3744995" cy="288000"/>
          </a:xfrm>
        </p:spPr>
        <p:txBody>
          <a:bodyPr anchor="t" anchorCtr="0"/>
          <a:lstStyle>
            <a:lvl1pPr marL="0" indent="0">
              <a:buNone/>
              <a:defRPr sz="15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Tree>
    <p:extLst>
      <p:ext uri="{BB962C8B-B14F-4D97-AF65-F5344CB8AC3E}">
        <p14:creationId xmlns:p14="http://schemas.microsoft.com/office/powerpoint/2010/main" val="1473897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ee kolommen met afbeeldinge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720000" y="792000"/>
            <a:ext cx="3744000" cy="1584000"/>
          </a:xfrm>
          <a:solidFill>
            <a:schemeClr val="bg1">
              <a:lumMod val="85000"/>
            </a:schemeClr>
          </a:solid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56BA50C8-7311-E14C-816D-7251E320C8DC}" type="datetime1">
              <a:rPr lang="en-US" smtClean="0"/>
              <a:t>6/14/2018</a:t>
            </a:fld>
            <a:endParaRPr lang="nl-NL"/>
          </a:p>
        </p:txBody>
      </p:sp>
      <p:sp>
        <p:nvSpPr>
          <p:cNvPr id="6" name="Footer Placeholder 5"/>
          <p:cNvSpPr>
            <a:spLocks noGrp="1"/>
          </p:cNvSpPr>
          <p:nvPr>
            <p:ph type="ftr" sz="quarter" idx="11"/>
          </p:nvPr>
        </p:nvSpPr>
        <p:spPr/>
        <p:txBody>
          <a:bodyPr/>
          <a:lstStyle/>
          <a:p>
            <a:r>
              <a:rPr lang="nl-NL" smtClean="0"/>
              <a:t>Titel van de presentatie</a:t>
            </a:r>
            <a:endParaRPr lang="nl-NL"/>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a:p>
        </p:txBody>
      </p:sp>
      <p:sp>
        <p:nvSpPr>
          <p:cNvPr id="8" name="Title 1"/>
          <p:cNvSpPr>
            <a:spLocks noGrp="1"/>
          </p:cNvSpPr>
          <p:nvPr>
            <p:ph type="title" hasCustomPrompt="1"/>
          </p:nvPr>
        </p:nvSpPr>
        <p:spPr>
          <a:xfrm>
            <a:off x="720000" y="288000"/>
            <a:ext cx="6623999" cy="503999"/>
          </a:xfrm>
        </p:spPr>
        <p:txBody>
          <a:bodyPr anchor="ctr" anchorCtr="0"/>
          <a:lstStyle>
            <a:lvl1pPr>
              <a:defRPr sz="1800"/>
            </a:lvl1pPr>
          </a:lstStyle>
          <a:p>
            <a:r>
              <a:rPr lang="nl-NL" dirty="0" smtClean="0"/>
              <a:t>TITELSTIJL VAN MODEL BEWERKEN</a:t>
            </a:r>
            <a:endParaRPr lang="en-US" dirty="0"/>
          </a:p>
        </p:txBody>
      </p:sp>
      <p:sp>
        <p:nvSpPr>
          <p:cNvPr id="9" name="Picture Placeholder 2"/>
          <p:cNvSpPr>
            <a:spLocks noGrp="1" noChangeAspect="1"/>
          </p:cNvSpPr>
          <p:nvPr>
            <p:ph type="pic" idx="13"/>
          </p:nvPr>
        </p:nvSpPr>
        <p:spPr>
          <a:xfrm>
            <a:off x="4680000" y="792000"/>
            <a:ext cx="3744000" cy="1584000"/>
          </a:xfrm>
          <a:solidFill>
            <a:schemeClr val="bg1">
              <a:lumMod val="85000"/>
            </a:schemeClr>
          </a:solid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10" name="Content Placeholder 2"/>
          <p:cNvSpPr>
            <a:spLocks noGrp="1"/>
          </p:cNvSpPr>
          <p:nvPr>
            <p:ph idx="14"/>
          </p:nvPr>
        </p:nvSpPr>
        <p:spPr>
          <a:xfrm>
            <a:off x="720003" y="2700000"/>
            <a:ext cx="3743997" cy="2016000"/>
          </a:xfrm>
        </p:spPr>
        <p:txBody>
          <a:bodyPr/>
          <a:lstStyle>
            <a:lvl1pPr>
              <a:defRPr sz="1300"/>
            </a:lvl1pPr>
            <a:lvl2pPr>
              <a:defRPr sz="1300"/>
            </a:lvl2pPr>
            <a:lvl3pPr>
              <a:defRPr sz="1300"/>
            </a:lvl3pPr>
            <a:lvl4pPr>
              <a:defRPr sz="1300"/>
            </a:lvl4pPr>
            <a:lvl5pPr>
              <a:defRPr sz="13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2"/>
          <p:cNvSpPr>
            <a:spLocks noGrp="1"/>
          </p:cNvSpPr>
          <p:nvPr>
            <p:ph type="body" idx="16"/>
          </p:nvPr>
        </p:nvSpPr>
        <p:spPr>
          <a:xfrm>
            <a:off x="719998" y="2448000"/>
            <a:ext cx="3744000" cy="252000"/>
          </a:xfrm>
        </p:spPr>
        <p:txBody>
          <a:bodyPr anchor="t" anchorCtr="0"/>
          <a:lstStyle>
            <a:lvl1pPr marL="0" indent="0">
              <a:buNone/>
              <a:defRPr sz="13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3" name="Content Placeholder 2"/>
          <p:cNvSpPr>
            <a:spLocks noGrp="1"/>
          </p:cNvSpPr>
          <p:nvPr>
            <p:ph idx="17"/>
          </p:nvPr>
        </p:nvSpPr>
        <p:spPr>
          <a:xfrm>
            <a:off x="4680005" y="2700000"/>
            <a:ext cx="3743997" cy="2016000"/>
          </a:xfrm>
        </p:spPr>
        <p:txBody>
          <a:bodyPr/>
          <a:lstStyle>
            <a:lvl1pPr>
              <a:defRPr sz="1300"/>
            </a:lvl1pPr>
            <a:lvl2pPr>
              <a:defRPr sz="1300"/>
            </a:lvl2pPr>
            <a:lvl3pPr>
              <a:defRPr sz="1300"/>
            </a:lvl3pPr>
            <a:lvl4pPr>
              <a:defRPr sz="1300"/>
            </a:lvl4pPr>
            <a:lvl5pPr>
              <a:defRPr sz="13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2"/>
          <p:cNvSpPr>
            <a:spLocks noGrp="1"/>
          </p:cNvSpPr>
          <p:nvPr>
            <p:ph type="body" idx="18"/>
          </p:nvPr>
        </p:nvSpPr>
        <p:spPr>
          <a:xfrm>
            <a:off x="4680000" y="2448000"/>
            <a:ext cx="3744000" cy="252000"/>
          </a:xfrm>
        </p:spPr>
        <p:txBody>
          <a:bodyPr anchor="t" anchorCtr="0"/>
          <a:lstStyle>
            <a:lvl1pPr marL="0" indent="0">
              <a:buNone/>
              <a:defRPr sz="13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Tree>
    <p:extLst>
      <p:ext uri="{BB962C8B-B14F-4D97-AF65-F5344CB8AC3E}">
        <p14:creationId xmlns:p14="http://schemas.microsoft.com/office/powerpoint/2010/main" val="188434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0" name="Rectangle 9"/>
          <p:cNvSpPr/>
          <p:nvPr userDrawn="1"/>
        </p:nvSpPr>
        <p:spPr>
          <a:xfrm>
            <a:off x="0" y="812800"/>
            <a:ext cx="9144000" cy="3352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2" name="Title 1"/>
          <p:cNvSpPr>
            <a:spLocks noGrp="1"/>
          </p:cNvSpPr>
          <p:nvPr>
            <p:ph type="title" hasCustomPrompt="1"/>
          </p:nvPr>
        </p:nvSpPr>
        <p:spPr>
          <a:xfrm>
            <a:off x="720001" y="1115998"/>
            <a:ext cx="7703999" cy="2520000"/>
          </a:xfrm>
        </p:spPr>
        <p:txBody>
          <a:bodyPr anchor="t" anchorCtr="0"/>
          <a:lstStyle>
            <a:lvl1pPr>
              <a:lnSpc>
                <a:spcPct val="105000"/>
              </a:lnSpc>
              <a:defRPr sz="3000">
                <a:solidFill>
                  <a:schemeClr val="bg1"/>
                </a:solidFill>
              </a:defRPr>
            </a:lvl1pPr>
          </a:lstStyle>
          <a:p>
            <a:r>
              <a:rPr lang="nl-NL" noProof="0" dirty="0" smtClean="0"/>
              <a:t>CLICK TO EDIT MASTER TITLE STYLE</a:t>
            </a:r>
            <a:endParaRPr lang="nl-NL" noProof="0" dirty="0"/>
          </a:p>
        </p:txBody>
      </p:sp>
      <p:sp>
        <p:nvSpPr>
          <p:cNvPr id="5" name="Date Placeholder 4"/>
          <p:cNvSpPr>
            <a:spLocks noGrp="1"/>
          </p:cNvSpPr>
          <p:nvPr>
            <p:ph type="dt" sz="half" idx="10"/>
          </p:nvPr>
        </p:nvSpPr>
        <p:spPr/>
        <p:txBody>
          <a:bodyPr/>
          <a:lstStyle/>
          <a:p>
            <a:fld id="{A9710CDB-38B1-8E43-A846-6FE3B07A872E}" type="datetime1">
              <a:rPr lang="en-US" noProof="0" smtClean="0"/>
              <a:t>6/14/2018</a:t>
            </a:fld>
            <a:endParaRPr lang="nl-NL" noProof="0" dirty="0"/>
          </a:p>
        </p:txBody>
      </p:sp>
      <p:sp>
        <p:nvSpPr>
          <p:cNvPr id="6" name="Footer Placeholder 5"/>
          <p:cNvSpPr>
            <a:spLocks noGrp="1"/>
          </p:cNvSpPr>
          <p:nvPr>
            <p:ph type="ftr" sz="quarter" idx="11"/>
          </p:nvPr>
        </p:nvSpPr>
        <p:spPr/>
        <p:txBody>
          <a:bodyPr/>
          <a:lstStyle/>
          <a:p>
            <a:r>
              <a:rPr lang="nl-NL" noProof="0" smtClean="0"/>
              <a:t>Titel van de presentatie</a:t>
            </a:r>
            <a:endParaRPr lang="nl-NL" noProof="0" dirty="0"/>
          </a:p>
        </p:txBody>
      </p:sp>
      <p:sp>
        <p:nvSpPr>
          <p:cNvPr id="7" name="Slide Number Placeholder 6"/>
          <p:cNvSpPr>
            <a:spLocks noGrp="1"/>
          </p:cNvSpPr>
          <p:nvPr>
            <p:ph type="sldNum" sz="quarter" idx="12"/>
          </p:nvPr>
        </p:nvSpPr>
        <p:spPr/>
        <p:txBody>
          <a:bodyPr/>
          <a:lstStyle/>
          <a:p>
            <a:fld id="{14F1411D-0280-154F-AEAC-4C20B7AA46B2}" type="slidenum">
              <a:rPr lang="nl-NL" noProof="0" smtClean="0"/>
              <a:t>‹#›</a:t>
            </a:fld>
            <a:endParaRPr lang="nl-NL" noProof="0" dirty="0"/>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8000" y="108000"/>
            <a:ext cx="2880360" cy="649224"/>
          </a:xfrm>
          <a:prstGeom prst="rect">
            <a:avLst/>
          </a:prstGeom>
        </p:spPr>
      </p:pic>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200000" y="360000"/>
            <a:ext cx="1258824" cy="286512"/>
          </a:xfrm>
          <a:prstGeom prst="rect">
            <a:avLst/>
          </a:prstGeom>
        </p:spPr>
      </p:pic>
      <p:pic>
        <p:nvPicPr>
          <p:cNvPr id="11" name="Picture 1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0" y="4966716"/>
            <a:ext cx="9144000" cy="176784"/>
          </a:xfrm>
          <a:prstGeom prst="rect">
            <a:avLst/>
          </a:prstGeom>
          <a:blipFill>
            <a:blip r:embed="rId18">
              <a:alphaModFix amt="45000"/>
            </a:blip>
            <a:stretch>
              <a:fillRect/>
            </a:stretch>
          </a:blipFill>
        </p:spPr>
      </p:pic>
      <p:sp>
        <p:nvSpPr>
          <p:cNvPr id="2" name="Title Placeholder 1"/>
          <p:cNvSpPr>
            <a:spLocks noGrp="1"/>
          </p:cNvSpPr>
          <p:nvPr>
            <p:ph type="title"/>
          </p:nvPr>
        </p:nvSpPr>
        <p:spPr>
          <a:xfrm>
            <a:off x="719999" y="288000"/>
            <a:ext cx="6624000" cy="504000"/>
          </a:xfrm>
          <a:prstGeom prst="rect">
            <a:avLst/>
          </a:prstGeom>
        </p:spPr>
        <p:txBody>
          <a:bodyPr vert="horz" lIns="0" tIns="0" rIns="0" bIns="0" rtlCol="0" anchor="ctr" anchorCtr="0">
            <a:noAutofit/>
          </a:bodyPr>
          <a:lstStyle/>
          <a:p>
            <a:r>
              <a:rPr lang="nl-NL" dirty="0" smtClean="0"/>
              <a:t>TITELSTIJL VAN MODEL BEWERKEN</a:t>
            </a:r>
            <a:endParaRPr lang="en-US" dirty="0"/>
          </a:p>
        </p:txBody>
      </p:sp>
      <p:sp>
        <p:nvSpPr>
          <p:cNvPr id="3" name="Text Placeholder 2"/>
          <p:cNvSpPr>
            <a:spLocks noGrp="1"/>
          </p:cNvSpPr>
          <p:nvPr>
            <p:ph type="body" idx="1"/>
          </p:nvPr>
        </p:nvSpPr>
        <p:spPr>
          <a:xfrm>
            <a:off x="720003" y="936000"/>
            <a:ext cx="6623999" cy="3780000"/>
          </a:xfrm>
          <a:prstGeom prst="rect">
            <a:avLst/>
          </a:prstGeom>
        </p:spPr>
        <p:txBody>
          <a:bodyPr vert="horz" lIns="0" tIns="0" rIns="0" bIns="0" rtlCol="0" anchor="t" anchorCtr="0">
            <a:noAutofit/>
          </a:bodyPr>
          <a:lstStyle/>
          <a:p>
            <a:pPr lvl="0"/>
            <a:r>
              <a:rPr lang="nl-NL" dirty="0" smtClean="0"/>
              <a:t>Klik om de tekststijl van het model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en-US" dirty="0"/>
          </a:p>
        </p:txBody>
      </p:sp>
      <p:sp>
        <p:nvSpPr>
          <p:cNvPr id="4" name="Date Placeholder 3"/>
          <p:cNvSpPr>
            <a:spLocks noGrp="1"/>
          </p:cNvSpPr>
          <p:nvPr>
            <p:ph type="dt" sz="half" idx="2"/>
          </p:nvPr>
        </p:nvSpPr>
        <p:spPr>
          <a:xfrm>
            <a:off x="3744000" y="5004000"/>
            <a:ext cx="1224000" cy="108000"/>
          </a:xfrm>
          <a:prstGeom prst="rect">
            <a:avLst/>
          </a:prstGeom>
        </p:spPr>
        <p:txBody>
          <a:bodyPr vert="horz" lIns="0" tIns="0" rIns="0" bIns="0" rtlCol="0" anchor="t" anchorCtr="0">
            <a:noAutofit/>
          </a:bodyPr>
          <a:lstStyle>
            <a:lvl1pPr algn="l">
              <a:defRPr sz="600">
                <a:solidFill>
                  <a:schemeClr val="bg1"/>
                </a:solidFill>
              </a:defRPr>
            </a:lvl1pPr>
          </a:lstStyle>
          <a:p>
            <a:fld id="{E300D605-E2BB-8B4E-A2F3-5A64231C34A6}" type="datetime1">
              <a:rPr lang="en-US" smtClean="0"/>
              <a:t>6/14/2018</a:t>
            </a:fld>
            <a:endParaRPr lang="nl-NL"/>
          </a:p>
        </p:txBody>
      </p:sp>
      <p:sp>
        <p:nvSpPr>
          <p:cNvPr id="5" name="Footer Placeholder 4"/>
          <p:cNvSpPr>
            <a:spLocks noGrp="1"/>
          </p:cNvSpPr>
          <p:nvPr>
            <p:ph type="ftr" sz="quarter" idx="3"/>
          </p:nvPr>
        </p:nvSpPr>
        <p:spPr>
          <a:xfrm>
            <a:off x="4968000" y="5004000"/>
            <a:ext cx="3240000" cy="108000"/>
          </a:xfrm>
          <a:prstGeom prst="rect">
            <a:avLst/>
          </a:prstGeom>
        </p:spPr>
        <p:txBody>
          <a:bodyPr vert="horz" lIns="0" tIns="0" rIns="0" bIns="0" rtlCol="0" anchor="t" anchorCtr="0">
            <a:noAutofit/>
          </a:bodyPr>
          <a:lstStyle>
            <a:lvl1pPr algn="r">
              <a:defRPr sz="600">
                <a:solidFill>
                  <a:schemeClr val="bg1"/>
                </a:solidFill>
              </a:defRPr>
            </a:lvl1pPr>
          </a:lstStyle>
          <a:p>
            <a:r>
              <a:rPr lang="nl-NL" smtClean="0"/>
              <a:t>Titel van de presentatie</a:t>
            </a:r>
            <a:endParaRPr lang="nl-NL" dirty="0"/>
          </a:p>
        </p:txBody>
      </p:sp>
      <p:sp>
        <p:nvSpPr>
          <p:cNvPr id="6" name="Slide Number Placeholder 5"/>
          <p:cNvSpPr>
            <a:spLocks noGrp="1"/>
          </p:cNvSpPr>
          <p:nvPr>
            <p:ph type="sldNum" sz="quarter" idx="4"/>
          </p:nvPr>
        </p:nvSpPr>
        <p:spPr>
          <a:xfrm>
            <a:off x="8280000" y="5004000"/>
            <a:ext cx="144000" cy="108000"/>
          </a:xfrm>
          <a:prstGeom prst="rect">
            <a:avLst/>
          </a:prstGeom>
        </p:spPr>
        <p:txBody>
          <a:bodyPr vert="horz" lIns="0" tIns="0" rIns="0" bIns="0" rtlCol="0" anchor="t" anchorCtr="0">
            <a:noAutofit/>
          </a:bodyPr>
          <a:lstStyle>
            <a:lvl1pPr algn="r">
              <a:defRPr sz="600">
                <a:solidFill>
                  <a:schemeClr val="bg1"/>
                </a:solidFill>
              </a:defRPr>
            </a:lvl1pPr>
          </a:lstStyle>
          <a:p>
            <a:fld id="{14F1411D-0280-154F-AEAC-4C20B7AA46B2}" type="slidenum">
              <a:rPr lang="nl-NL" smtClean="0"/>
              <a:pPr/>
              <a:t>‹#›</a:t>
            </a:fld>
            <a:endParaRPr lang="nl-NL" dirty="0"/>
          </a:p>
        </p:txBody>
      </p:sp>
      <p:cxnSp>
        <p:nvCxnSpPr>
          <p:cNvPr id="10" name="Straight Connector 9"/>
          <p:cNvCxnSpPr/>
          <p:nvPr/>
        </p:nvCxnSpPr>
        <p:spPr>
          <a:xfrm>
            <a:off x="8244000" y="5004000"/>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2555708"/>
      </p:ext>
    </p:extLst>
  </p:cSld>
  <p:clrMap bg1="lt1" tx1="dk1" bg2="lt2" tx2="dk2" accent1="accent1" accent2="accent2" accent3="accent3" accent4="accent4" accent5="accent5" accent6="accent6" hlink="hlink" folHlink="folHlink"/>
  <p:sldLayoutIdLst>
    <p:sldLayoutId id="2147483673" r:id="rId1"/>
    <p:sldLayoutId id="2147483690" r:id="rId2"/>
    <p:sldLayoutId id="2147483687" r:id="rId3"/>
    <p:sldLayoutId id="2147483674" r:id="rId4"/>
    <p:sldLayoutId id="2147483689" r:id="rId5"/>
    <p:sldLayoutId id="2147483686" r:id="rId6"/>
    <p:sldLayoutId id="2147483677" r:id="rId7"/>
    <p:sldLayoutId id="2147483681" r:id="rId8"/>
    <p:sldLayoutId id="2147483691" r:id="rId9"/>
    <p:sldLayoutId id="2147483682" r:id="rId10"/>
    <p:sldLayoutId id="2147483680" r:id="rId11"/>
    <p:sldLayoutId id="2147483684" r:id="rId12"/>
    <p:sldLayoutId id="2147483685" r:id="rId13"/>
    <p:sldLayoutId id="2147483688" r:id="rId14"/>
  </p:sldLayoutIdLst>
  <p:hf hdr="0" dt="0"/>
  <p:txStyles>
    <p:titleStyle>
      <a:lvl1pPr algn="l" defTabSz="685800" rtl="0" eaLnBrk="1" latinLnBrk="0" hangingPunct="1">
        <a:lnSpc>
          <a:spcPct val="85000"/>
        </a:lnSpc>
        <a:spcBef>
          <a:spcPct val="0"/>
        </a:spcBef>
        <a:buNone/>
        <a:defRPr sz="1800" b="1" kern="1200">
          <a:solidFill>
            <a:schemeClr val="tx2"/>
          </a:solidFill>
          <a:latin typeface="+mj-lt"/>
          <a:ea typeface="+mj-ea"/>
          <a:cs typeface="+mj-cs"/>
        </a:defRPr>
      </a:lvl1pPr>
    </p:titleStyle>
    <p:bodyStyle>
      <a:lvl1pPr marL="18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1pPr>
      <a:lvl2pPr marL="36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2pPr>
      <a:lvl3pPr marL="54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3pPr>
      <a:lvl4pPr marL="72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4pPr>
      <a:lvl5pPr marL="90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idx="13"/>
          </p:nvPr>
        </p:nvPicPr>
        <p:blipFill>
          <a:blip r:embed="rId2">
            <a:extLst>
              <a:ext uri="{28A0092B-C50C-407E-A947-70E740481C1C}">
                <a14:useLocalDpi xmlns:a14="http://schemas.microsoft.com/office/drawing/2010/main" val="0"/>
              </a:ext>
            </a:extLst>
          </a:blip>
          <a:srcRect t="71" b="71"/>
          <a:stretch>
            <a:fillRect/>
          </a:stretch>
        </p:blipFill>
        <p:spPr/>
      </p:pic>
      <p:sp>
        <p:nvSpPr>
          <p:cNvPr id="3" name="Title 2"/>
          <p:cNvSpPr>
            <a:spLocks noGrp="1"/>
          </p:cNvSpPr>
          <p:nvPr>
            <p:ph type="ctrTitle"/>
          </p:nvPr>
        </p:nvSpPr>
        <p:spPr/>
        <p:txBody>
          <a:bodyPr/>
          <a:lstStyle/>
          <a:p>
            <a:r>
              <a:rPr lang="nl-NL" dirty="0" smtClean="0"/>
              <a:t>Clustering</a:t>
            </a:r>
            <a:endParaRPr lang="nl-NL" dirty="0"/>
          </a:p>
        </p:txBody>
      </p:sp>
    </p:spTree>
    <p:extLst>
      <p:ext uri="{BB962C8B-B14F-4D97-AF65-F5344CB8AC3E}">
        <p14:creationId xmlns:p14="http://schemas.microsoft.com/office/powerpoint/2010/main" val="13493762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Algorithm</a:t>
            </a:r>
            <a:endParaRPr lang="nl-NL" dirty="0"/>
          </a:p>
        </p:txBody>
      </p:sp>
      <p:sp>
        <p:nvSpPr>
          <p:cNvPr id="3" name="Content Placeholder 2"/>
          <p:cNvSpPr>
            <a:spLocks noGrp="1"/>
          </p:cNvSpPr>
          <p:nvPr>
            <p:ph idx="1"/>
          </p:nvPr>
        </p:nvSpPr>
        <p:spPr>
          <a:xfrm>
            <a:off x="720003" y="914400"/>
            <a:ext cx="4808786" cy="599507"/>
          </a:xfrm>
        </p:spPr>
        <p:txBody>
          <a:bodyPr/>
          <a:lstStyle/>
          <a:p>
            <a:pPr marL="180000" lvl="1" indent="0">
              <a:buNone/>
            </a:pPr>
            <a:r>
              <a:rPr lang="nl-NL" sz="1400" dirty="0" err="1" smtClean="0"/>
              <a:t>Initialization</a:t>
            </a:r>
            <a:r>
              <a:rPr lang="nl-NL" sz="1400" dirty="0" smtClean="0"/>
              <a:t>:</a:t>
            </a:r>
          </a:p>
          <a:p>
            <a:pPr lvl="1"/>
            <a:r>
              <a:rPr lang="nl-NL" sz="1400" dirty="0" err="1" smtClean="0"/>
              <a:t>Choose</a:t>
            </a:r>
            <a:r>
              <a:rPr lang="nl-NL" sz="1400" dirty="0" smtClean="0"/>
              <a:t> </a:t>
            </a:r>
            <a:r>
              <a:rPr lang="nl-NL" sz="1400" i="1" dirty="0" smtClean="0"/>
              <a:t>k </a:t>
            </a:r>
            <a:r>
              <a:rPr lang="nl-NL" sz="1400" dirty="0" smtClean="0"/>
              <a:t>random points as </a:t>
            </a:r>
            <a:r>
              <a:rPr lang="nl-NL" sz="1400" dirty="0" err="1" smtClean="0"/>
              <a:t>centroids</a:t>
            </a:r>
            <a:endParaRPr lang="nl-NL" sz="1400" dirty="0" smtClean="0"/>
          </a:p>
          <a:p>
            <a:endParaRPr lang="nl-NL" sz="1400" dirty="0" smtClean="0"/>
          </a:p>
          <a:p>
            <a:pPr marL="342900" indent="-342900">
              <a:buFont typeface="+mj-lt"/>
              <a:buAutoNum type="arabicPeriod"/>
            </a:pPr>
            <a:endParaRPr lang="nl-NL" sz="1400" dirty="0"/>
          </a:p>
        </p:txBody>
      </p:sp>
      <p:sp>
        <p:nvSpPr>
          <p:cNvPr id="4" name="Footer Placeholder 3"/>
          <p:cNvSpPr>
            <a:spLocks noGrp="1"/>
          </p:cNvSpPr>
          <p:nvPr>
            <p:ph type="ftr" sz="quarter" idx="11"/>
          </p:nvPr>
        </p:nvSpPr>
        <p:spPr/>
        <p:txBody>
          <a:bodyPr/>
          <a:lstStyle/>
          <a:p>
            <a:r>
              <a:rPr lang="nl-NL" smtClean="0"/>
              <a:t>Titel van de presentatie</a:t>
            </a:r>
            <a:endParaRPr lang="nl-NL"/>
          </a:p>
        </p:txBody>
      </p:sp>
      <p:sp>
        <p:nvSpPr>
          <p:cNvPr id="5" name="Slide Number Placeholder 4"/>
          <p:cNvSpPr>
            <a:spLocks noGrp="1"/>
          </p:cNvSpPr>
          <p:nvPr>
            <p:ph type="sldNum" sz="quarter" idx="12"/>
          </p:nvPr>
        </p:nvSpPr>
        <p:spPr/>
        <p:txBody>
          <a:bodyPr/>
          <a:lstStyle/>
          <a:p>
            <a:fld id="{14F1411D-0280-154F-AEAC-4C20B7AA46B2}" type="slidenum">
              <a:rPr lang="nl-NL" smtClean="0"/>
              <a:t>10</a:t>
            </a:fld>
            <a:endParaRPr lang="nl-NL"/>
          </a:p>
        </p:txBody>
      </p:sp>
      <p:sp>
        <p:nvSpPr>
          <p:cNvPr id="6" name="TextBox 5"/>
          <p:cNvSpPr txBox="1"/>
          <p:nvPr/>
        </p:nvSpPr>
        <p:spPr>
          <a:xfrm>
            <a:off x="841421" y="1666682"/>
            <a:ext cx="4228721" cy="861774"/>
          </a:xfrm>
          <a:prstGeom prst="rect">
            <a:avLst/>
          </a:prstGeom>
          <a:noFill/>
        </p:spPr>
        <p:txBody>
          <a:bodyPr wrap="square" lIns="0" tIns="0" rIns="0" bIns="0" rtlCol="0">
            <a:spAutoFit/>
          </a:bodyPr>
          <a:lstStyle/>
          <a:p>
            <a:pPr marL="342900" indent="-342900">
              <a:buFont typeface="+mj-lt"/>
              <a:buAutoNum type="arabicPeriod"/>
            </a:pPr>
            <a:r>
              <a:rPr lang="nl-NL" sz="1400" dirty="0" err="1"/>
              <a:t>Assignment</a:t>
            </a:r>
            <a:r>
              <a:rPr lang="nl-NL" sz="1400" dirty="0"/>
              <a:t> step:</a:t>
            </a:r>
          </a:p>
          <a:p>
            <a:pPr lvl="1"/>
            <a:r>
              <a:rPr lang="nl-NL" sz="1400" dirty="0" err="1"/>
              <a:t>Assign</a:t>
            </a:r>
            <a:r>
              <a:rPr lang="nl-NL" sz="1400" dirty="0"/>
              <a:t> </a:t>
            </a:r>
            <a:r>
              <a:rPr lang="nl-NL" sz="1400" dirty="0" err="1"/>
              <a:t>all</a:t>
            </a:r>
            <a:r>
              <a:rPr lang="nl-NL" sz="1400" dirty="0"/>
              <a:t> points </a:t>
            </a:r>
            <a:r>
              <a:rPr lang="nl-NL" sz="1400" dirty="0" err="1"/>
              <a:t>to</a:t>
            </a:r>
            <a:r>
              <a:rPr lang="nl-NL" sz="1400" dirty="0"/>
              <a:t> </a:t>
            </a:r>
            <a:r>
              <a:rPr lang="nl-NL" sz="1400" dirty="0" err="1"/>
              <a:t>their</a:t>
            </a:r>
            <a:r>
              <a:rPr lang="nl-NL" sz="1400" dirty="0"/>
              <a:t> </a:t>
            </a:r>
            <a:r>
              <a:rPr lang="nl-NL" sz="1400" dirty="0" err="1"/>
              <a:t>closest</a:t>
            </a:r>
            <a:r>
              <a:rPr lang="nl-NL" sz="1400" dirty="0"/>
              <a:t> </a:t>
            </a:r>
            <a:r>
              <a:rPr lang="nl-NL" sz="1400" dirty="0" err="1"/>
              <a:t>centroid</a:t>
            </a:r>
            <a:r>
              <a:rPr lang="nl-NL" sz="1400" dirty="0"/>
              <a:t>, </a:t>
            </a:r>
            <a:r>
              <a:rPr lang="nl-NL" sz="1400" dirty="0" err="1"/>
              <a:t>they</a:t>
            </a:r>
            <a:r>
              <a:rPr lang="nl-NL" sz="1400" dirty="0"/>
              <a:t> form a </a:t>
            </a:r>
            <a:r>
              <a:rPr lang="nl-NL" sz="1400" dirty="0" smtClean="0"/>
              <a:t>cluster (</a:t>
            </a:r>
            <a:r>
              <a:rPr lang="nl-NL" sz="1400" dirty="0" err="1" smtClean="0"/>
              <a:t>Euclidean</a:t>
            </a:r>
            <a:r>
              <a:rPr lang="nl-NL" sz="1400" dirty="0" smtClean="0"/>
              <a:t>/Manhattan </a:t>
            </a:r>
            <a:r>
              <a:rPr lang="nl-NL" sz="1400" dirty="0" err="1" smtClean="0"/>
              <a:t>distance</a:t>
            </a:r>
            <a:r>
              <a:rPr lang="nl-NL" sz="1400" dirty="0" smtClean="0"/>
              <a:t>)</a:t>
            </a:r>
            <a:endParaRPr lang="nl-NL" sz="1400" dirty="0"/>
          </a:p>
          <a:p>
            <a:pPr lvl="1"/>
            <a:endParaRPr lang="nl-NL" sz="1400" dirty="0"/>
          </a:p>
        </p:txBody>
      </p:sp>
      <p:sp>
        <p:nvSpPr>
          <p:cNvPr id="7" name="TextBox 6"/>
          <p:cNvSpPr txBox="1"/>
          <p:nvPr/>
        </p:nvSpPr>
        <p:spPr>
          <a:xfrm>
            <a:off x="719998" y="3421431"/>
            <a:ext cx="4118450" cy="861774"/>
          </a:xfrm>
          <a:prstGeom prst="rect">
            <a:avLst/>
          </a:prstGeom>
          <a:noFill/>
        </p:spPr>
        <p:txBody>
          <a:bodyPr wrap="square" lIns="0" tIns="0" rIns="0" bIns="0" rtlCol="0">
            <a:spAutoFit/>
          </a:bodyPr>
          <a:lstStyle/>
          <a:p>
            <a:pPr marL="180000" lvl="1" indent="0">
              <a:buNone/>
            </a:pPr>
            <a:r>
              <a:rPr lang="nl-NL" sz="1400" dirty="0" err="1"/>
              <a:t>Repeat</a:t>
            </a:r>
            <a:r>
              <a:rPr lang="nl-NL" sz="1400" dirty="0"/>
              <a:t> step 1 </a:t>
            </a:r>
            <a:r>
              <a:rPr lang="nl-NL" sz="1400" dirty="0" err="1"/>
              <a:t>and</a:t>
            </a:r>
            <a:r>
              <a:rPr lang="nl-NL" sz="1400" dirty="0"/>
              <a:t> 2 </a:t>
            </a:r>
            <a:r>
              <a:rPr lang="nl-NL" sz="1400" dirty="0" err="1"/>
              <a:t>until</a:t>
            </a:r>
            <a:r>
              <a:rPr lang="nl-NL" sz="1400" dirty="0"/>
              <a:t> a stop criteria is met:</a:t>
            </a:r>
          </a:p>
          <a:p>
            <a:pPr marL="628650" lvl="1" indent="-285750">
              <a:buFont typeface="Arial" panose="020B0604020202020204" pitchFamily="34" charset="0"/>
              <a:buChar char="•"/>
            </a:pPr>
            <a:r>
              <a:rPr lang="nl-NL" sz="1400" dirty="0" err="1"/>
              <a:t>Centroids</a:t>
            </a:r>
            <a:r>
              <a:rPr lang="nl-NL" sz="1400" dirty="0"/>
              <a:t> are </a:t>
            </a:r>
            <a:r>
              <a:rPr lang="nl-NL" sz="1400" dirty="0" err="1"/>
              <a:t>not</a:t>
            </a:r>
            <a:r>
              <a:rPr lang="nl-NL" sz="1400" dirty="0"/>
              <a:t> </a:t>
            </a:r>
            <a:r>
              <a:rPr lang="nl-NL" sz="1400" dirty="0" err="1"/>
              <a:t>shifted</a:t>
            </a:r>
            <a:r>
              <a:rPr lang="nl-NL" sz="1400" dirty="0"/>
              <a:t> </a:t>
            </a:r>
            <a:r>
              <a:rPr lang="nl-NL" sz="1400" dirty="0" err="1"/>
              <a:t>between</a:t>
            </a:r>
            <a:r>
              <a:rPr lang="nl-NL" sz="1400" dirty="0"/>
              <a:t> </a:t>
            </a:r>
            <a:r>
              <a:rPr lang="nl-NL" sz="1400" dirty="0" err="1"/>
              <a:t>iterations</a:t>
            </a:r>
            <a:endParaRPr lang="nl-NL" sz="1400" dirty="0"/>
          </a:p>
          <a:p>
            <a:pPr marL="628650" lvl="1" indent="-285750">
              <a:buFont typeface="Arial" panose="020B0604020202020204" pitchFamily="34" charset="0"/>
              <a:buChar char="•"/>
            </a:pPr>
            <a:r>
              <a:rPr lang="nl-NL" sz="1400" dirty="0" err="1"/>
              <a:t>Sum</a:t>
            </a:r>
            <a:r>
              <a:rPr lang="nl-NL" sz="1400" dirty="0"/>
              <a:t> of </a:t>
            </a:r>
            <a:r>
              <a:rPr lang="nl-NL" sz="1400" dirty="0" err="1"/>
              <a:t>distances</a:t>
            </a:r>
            <a:r>
              <a:rPr lang="nl-NL" sz="1400" dirty="0"/>
              <a:t> is </a:t>
            </a:r>
            <a:r>
              <a:rPr lang="nl-NL" sz="1400" dirty="0" err="1"/>
              <a:t>minimized</a:t>
            </a:r>
            <a:endParaRPr lang="nl-NL" sz="1400" dirty="0"/>
          </a:p>
          <a:p>
            <a:pPr marL="628650" lvl="1" indent="-285750">
              <a:buFont typeface="Arial" panose="020B0604020202020204" pitchFamily="34" charset="0"/>
              <a:buChar char="•"/>
            </a:pPr>
            <a:r>
              <a:rPr lang="nl-NL" sz="1400" dirty="0"/>
              <a:t>Max </a:t>
            </a:r>
            <a:r>
              <a:rPr lang="nl-NL" sz="1400" dirty="0" err="1"/>
              <a:t>number</a:t>
            </a:r>
            <a:r>
              <a:rPr lang="nl-NL" sz="1400" dirty="0"/>
              <a:t> of </a:t>
            </a:r>
            <a:r>
              <a:rPr lang="nl-NL" sz="1400" dirty="0" err="1"/>
              <a:t>iterations</a:t>
            </a:r>
            <a:r>
              <a:rPr lang="nl-NL" sz="1400" dirty="0"/>
              <a:t> is </a:t>
            </a:r>
            <a:r>
              <a:rPr lang="nl-NL" sz="1400" dirty="0" err="1"/>
              <a:t>reached</a:t>
            </a:r>
            <a:endParaRPr lang="nl-NL" sz="1400" dirty="0"/>
          </a:p>
        </p:txBody>
      </p:sp>
      <p:pic>
        <p:nvPicPr>
          <p:cNvPr id="1027" name="Picture 3" descr="E:\Documents\stage_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7836" y="1344691"/>
            <a:ext cx="3527182" cy="241084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207984" y="1344690"/>
            <a:ext cx="3526886" cy="241084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5207836" y="1344690"/>
            <a:ext cx="3526886" cy="241084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5207836" y="1344692"/>
            <a:ext cx="3526885" cy="241084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5207835" y="1344693"/>
            <a:ext cx="3526885" cy="241084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5207835" y="1344693"/>
            <a:ext cx="3526884" cy="241084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5207835" y="1344694"/>
            <a:ext cx="3526884" cy="241084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p:cNvPicPr>
            <a:picLocks noChangeAspect="1" noChangeArrowheads="1"/>
          </p:cNvPicPr>
          <p:nvPr/>
        </p:nvPicPr>
        <p:blipFill>
          <a:blip r:embed="rId10">
            <a:extLst>
              <a:ext uri="{28A0092B-C50C-407E-A947-70E740481C1C}">
                <a14:useLocalDpi xmlns:a14="http://schemas.microsoft.com/office/drawing/2010/main" val="0"/>
              </a:ext>
            </a:extLst>
          </a:blip>
          <a:stretch>
            <a:fillRect/>
          </a:stretch>
        </p:blipFill>
        <p:spPr bwMode="auto">
          <a:xfrm>
            <a:off x="5207835" y="1344694"/>
            <a:ext cx="3526882" cy="241084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841422" y="2341311"/>
            <a:ext cx="3276096" cy="646331"/>
          </a:xfrm>
          <a:prstGeom prst="rect">
            <a:avLst/>
          </a:prstGeom>
          <a:noFill/>
        </p:spPr>
        <p:txBody>
          <a:bodyPr wrap="square" lIns="0" tIns="0" rIns="0" bIns="0" rtlCol="0">
            <a:spAutoFit/>
          </a:bodyPr>
          <a:lstStyle/>
          <a:p>
            <a:pPr marL="342900" indent="-342900">
              <a:buFont typeface="+mj-lt"/>
              <a:buAutoNum type="arabicPeriod" startAt="2"/>
            </a:pPr>
            <a:r>
              <a:rPr lang="nl-NL" sz="1400" dirty="0" err="1" smtClean="0"/>
              <a:t>Computation</a:t>
            </a:r>
            <a:r>
              <a:rPr lang="nl-NL" sz="1400" dirty="0" smtClean="0"/>
              <a:t> step</a:t>
            </a:r>
            <a:r>
              <a:rPr lang="nl-NL" sz="1400" dirty="0"/>
              <a:t>:</a:t>
            </a:r>
          </a:p>
          <a:p>
            <a:pPr lvl="1"/>
            <a:r>
              <a:rPr lang="nl-NL" sz="1400" dirty="0"/>
              <a:t>Take </a:t>
            </a:r>
            <a:r>
              <a:rPr lang="nl-NL" sz="1400" dirty="0" err="1"/>
              <a:t>the</a:t>
            </a:r>
            <a:r>
              <a:rPr lang="nl-NL" sz="1400" dirty="0"/>
              <a:t> </a:t>
            </a:r>
            <a:r>
              <a:rPr lang="nl-NL" sz="1400" dirty="0" err="1"/>
              <a:t>mean</a:t>
            </a:r>
            <a:r>
              <a:rPr lang="nl-NL" sz="1400" dirty="0"/>
              <a:t> of </a:t>
            </a:r>
            <a:r>
              <a:rPr lang="nl-NL" sz="1400" dirty="0" err="1"/>
              <a:t>all</a:t>
            </a:r>
            <a:r>
              <a:rPr lang="nl-NL" sz="1400" dirty="0"/>
              <a:t> data points in a cluster as </a:t>
            </a:r>
            <a:r>
              <a:rPr lang="nl-NL" sz="1400" dirty="0" err="1"/>
              <a:t>the</a:t>
            </a:r>
            <a:r>
              <a:rPr lang="nl-NL" sz="1400" dirty="0"/>
              <a:t> new </a:t>
            </a:r>
            <a:r>
              <a:rPr lang="nl-NL" sz="1400" dirty="0" err="1"/>
              <a:t>centroid</a:t>
            </a:r>
            <a:endParaRPr lang="nl-NL" sz="1400" dirty="0"/>
          </a:p>
        </p:txBody>
      </p:sp>
      <p:pic>
        <p:nvPicPr>
          <p:cNvPr id="19" name="Picture 3"/>
          <p:cNvPicPr>
            <a:picLocks noChangeAspect="1" noChangeArrowheads="1"/>
          </p:cNvPicPr>
          <p:nvPr/>
        </p:nvPicPr>
        <p:blipFill>
          <a:blip r:embed="rId11">
            <a:extLst>
              <a:ext uri="{28A0092B-C50C-407E-A947-70E740481C1C}">
                <a14:useLocalDpi xmlns:a14="http://schemas.microsoft.com/office/drawing/2010/main" val="0"/>
              </a:ext>
            </a:extLst>
          </a:blip>
          <a:stretch>
            <a:fillRect/>
          </a:stretch>
        </p:blipFill>
        <p:spPr bwMode="auto">
          <a:xfrm>
            <a:off x="5207829" y="1344690"/>
            <a:ext cx="3526882" cy="2410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535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childTnLst>
                                </p:cTn>
                              </p:par>
                              <p:par>
                                <p:cTn id="26" presetID="3" presetClass="emph" presetSubtype="2" fill="hold" grpId="1" nodeType="withEffect">
                                  <p:stCondLst>
                                    <p:cond delay="0"/>
                                  </p:stCondLst>
                                  <p:childTnLst>
                                    <p:animClr clrSpc="rgb" dir="cw">
                                      <p:cBhvr override="childStyle">
                                        <p:cTn id="27" dur="10" fill="hold"/>
                                        <p:tgtEl>
                                          <p:spTgt spid="3">
                                            <p:txEl>
                                              <p:pRg st="0" end="0"/>
                                            </p:txEl>
                                          </p:spTgt>
                                        </p:tgtEl>
                                        <p:attrNameLst>
                                          <p:attrName>style.color</p:attrName>
                                        </p:attrNameLst>
                                      </p:cBhvr>
                                      <p:to>
                                        <a:schemeClr val="accent2"/>
                                      </p:to>
                                    </p:animClr>
                                  </p:childTnLst>
                                </p:cTn>
                              </p:par>
                              <p:par>
                                <p:cTn id="28" presetID="3" presetClass="emph" presetSubtype="2" fill="hold" grpId="1" nodeType="withEffect">
                                  <p:stCondLst>
                                    <p:cond delay="0"/>
                                  </p:stCondLst>
                                  <p:childTnLst>
                                    <p:animClr clrSpc="rgb" dir="cw">
                                      <p:cBhvr override="childStyle">
                                        <p:cTn id="29" dur="10" fill="hold"/>
                                        <p:tgtEl>
                                          <p:spTgt spid="3">
                                            <p:txEl>
                                              <p:pRg st="1" end="1"/>
                                            </p:txEl>
                                          </p:spTgt>
                                        </p:tgtEl>
                                        <p:attrNameLst>
                                          <p:attrName>style.color</p:attrName>
                                        </p:attrNameLst>
                                      </p:cBhvr>
                                      <p:to>
                                        <a:schemeClr val="accent2"/>
                                      </p:to>
                                    </p:animClr>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childTnLst>
                                </p:cTn>
                              </p:par>
                              <p:par>
                                <p:cTn id="35" presetID="3" presetClass="emph" presetSubtype="2" fill="hold" grpId="2" nodeType="withEffect">
                                  <p:stCondLst>
                                    <p:cond delay="0"/>
                                  </p:stCondLst>
                                  <p:childTnLst>
                                    <p:animClr clrSpc="rgb" dir="cw">
                                      <p:cBhvr override="childStyle">
                                        <p:cTn id="36" dur="10" fill="hold"/>
                                        <p:tgtEl>
                                          <p:spTgt spid="3">
                                            <p:txEl>
                                              <p:pRg st="0" end="0"/>
                                            </p:txEl>
                                          </p:spTgt>
                                        </p:tgtEl>
                                        <p:attrNameLst>
                                          <p:attrName>style.color</p:attrName>
                                        </p:attrNameLst>
                                      </p:cBhvr>
                                      <p:to>
                                        <a:srgbClr val="000000"/>
                                      </p:to>
                                    </p:animClr>
                                  </p:childTnLst>
                                </p:cTn>
                              </p:par>
                              <p:par>
                                <p:cTn id="37" presetID="3" presetClass="emph" presetSubtype="2" fill="hold" grpId="2" nodeType="withEffect">
                                  <p:stCondLst>
                                    <p:cond delay="0"/>
                                  </p:stCondLst>
                                  <p:childTnLst>
                                    <p:animClr clrSpc="rgb" dir="cw">
                                      <p:cBhvr override="childStyle">
                                        <p:cTn id="38" dur="10" fill="hold"/>
                                        <p:tgtEl>
                                          <p:spTgt spid="3">
                                            <p:txEl>
                                              <p:pRg st="1" end="1"/>
                                            </p:txEl>
                                          </p:spTgt>
                                        </p:tgtEl>
                                        <p:attrNameLst>
                                          <p:attrName>style.color</p:attrName>
                                        </p:attrNameLst>
                                      </p:cBhvr>
                                      <p:to>
                                        <a:srgbClr val="000000"/>
                                      </p:to>
                                    </p:animClr>
                                  </p:childTnLst>
                                </p:cTn>
                              </p:par>
                              <p:par>
                                <p:cTn id="39" presetID="3" presetClass="emph" presetSubtype="2" fill="hold" grpId="1" nodeType="withEffect">
                                  <p:stCondLst>
                                    <p:cond delay="0"/>
                                  </p:stCondLst>
                                  <p:childTnLst>
                                    <p:animClr clrSpc="rgb" dir="cw">
                                      <p:cBhvr override="childStyle">
                                        <p:cTn id="40" dur="10" fill="hold"/>
                                        <p:tgtEl>
                                          <p:spTgt spid="6"/>
                                        </p:tgtEl>
                                        <p:attrNameLst>
                                          <p:attrName>style.color</p:attrName>
                                        </p:attrNameLst>
                                      </p:cBhvr>
                                      <p:to>
                                        <a:schemeClr val="accent2"/>
                                      </p:to>
                                    </p:animClr>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1000"/>
                                        <p:tgtEl>
                                          <p:spTgt spid="12"/>
                                        </p:tgtEl>
                                      </p:cBhvr>
                                    </p:animEffect>
                                  </p:childTnLst>
                                </p:cTn>
                              </p:par>
                              <p:par>
                                <p:cTn id="46" presetID="3" presetClass="emph" presetSubtype="2" fill="hold" grpId="1" nodeType="withEffect">
                                  <p:stCondLst>
                                    <p:cond delay="0"/>
                                  </p:stCondLst>
                                  <p:childTnLst>
                                    <p:animClr clrSpc="rgb" dir="cw">
                                      <p:cBhvr override="childStyle">
                                        <p:cTn id="47" dur="10" fill="hold"/>
                                        <p:tgtEl>
                                          <p:spTgt spid="8"/>
                                        </p:tgtEl>
                                        <p:attrNameLst>
                                          <p:attrName>style.color</p:attrName>
                                        </p:attrNameLst>
                                      </p:cBhvr>
                                      <p:to>
                                        <a:schemeClr val="accent2"/>
                                      </p:to>
                                    </p:animClr>
                                  </p:childTnLst>
                                </p:cTn>
                              </p:par>
                              <p:par>
                                <p:cTn id="48" presetID="3" presetClass="emph" presetSubtype="2" fill="hold" grpId="6" nodeType="withEffect">
                                  <p:stCondLst>
                                    <p:cond delay="0"/>
                                  </p:stCondLst>
                                  <p:childTnLst>
                                    <p:animClr clrSpc="rgb" dir="cw">
                                      <p:cBhvr override="childStyle">
                                        <p:cTn id="49" dur="10" fill="hold"/>
                                        <p:tgtEl>
                                          <p:spTgt spid="6"/>
                                        </p:tgtEl>
                                        <p:attrNameLst>
                                          <p:attrName>style.color</p:attrName>
                                        </p:attrNameLst>
                                      </p:cBhvr>
                                      <p:to>
                                        <a:srgbClr val="000000"/>
                                      </p:to>
                                    </p:animClr>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1000"/>
                                        <p:tgtEl>
                                          <p:spTgt spid="13"/>
                                        </p:tgtEl>
                                      </p:cBhvr>
                                    </p:animEffect>
                                  </p:childTnLst>
                                </p:cTn>
                              </p:par>
                              <p:par>
                                <p:cTn id="55" presetID="3" presetClass="emph" presetSubtype="2" fill="hold" grpId="2" nodeType="withEffect">
                                  <p:stCondLst>
                                    <p:cond delay="0"/>
                                  </p:stCondLst>
                                  <p:childTnLst>
                                    <p:animClr clrSpc="rgb" dir="cw">
                                      <p:cBhvr override="childStyle">
                                        <p:cTn id="56" dur="10" fill="hold"/>
                                        <p:tgtEl>
                                          <p:spTgt spid="8"/>
                                        </p:tgtEl>
                                        <p:attrNameLst>
                                          <p:attrName>style.color</p:attrName>
                                        </p:attrNameLst>
                                      </p:cBhvr>
                                      <p:to>
                                        <a:srgbClr val="000000"/>
                                      </p:to>
                                    </p:animClr>
                                  </p:childTnLst>
                                </p:cTn>
                              </p:par>
                              <p:par>
                                <p:cTn id="57" presetID="3" presetClass="emph" presetSubtype="2" fill="hold" grpId="3" nodeType="withEffect">
                                  <p:stCondLst>
                                    <p:cond delay="0"/>
                                  </p:stCondLst>
                                  <p:childTnLst>
                                    <p:animClr clrSpc="rgb" dir="cw">
                                      <p:cBhvr override="childStyle">
                                        <p:cTn id="58" dur="10" fill="hold"/>
                                        <p:tgtEl>
                                          <p:spTgt spid="6"/>
                                        </p:tgtEl>
                                        <p:attrNameLst>
                                          <p:attrName>style.color</p:attrName>
                                        </p:attrNameLst>
                                      </p:cBhvr>
                                      <p:to>
                                        <a:schemeClr val="accent2"/>
                                      </p:to>
                                    </p:animClr>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fade">
                                      <p:cBhvr>
                                        <p:cTn id="63" dur="1000"/>
                                        <p:tgtEl>
                                          <p:spTgt spid="14"/>
                                        </p:tgtEl>
                                      </p:cBhvr>
                                    </p:animEffect>
                                  </p:childTnLst>
                                </p:cTn>
                              </p:par>
                              <p:par>
                                <p:cTn id="64" presetID="3" presetClass="emph" presetSubtype="2" fill="hold" grpId="4" nodeType="withEffect">
                                  <p:stCondLst>
                                    <p:cond delay="0"/>
                                  </p:stCondLst>
                                  <p:childTnLst>
                                    <p:animClr clrSpc="rgb" dir="cw">
                                      <p:cBhvr override="childStyle">
                                        <p:cTn id="65" dur="10" fill="hold"/>
                                        <p:tgtEl>
                                          <p:spTgt spid="6"/>
                                        </p:tgtEl>
                                        <p:attrNameLst>
                                          <p:attrName>style.color</p:attrName>
                                        </p:attrNameLst>
                                      </p:cBhvr>
                                      <p:to>
                                        <a:srgbClr val="000000"/>
                                      </p:to>
                                    </p:animClr>
                                  </p:childTnLst>
                                </p:cTn>
                              </p:par>
                              <p:par>
                                <p:cTn id="66" presetID="3" presetClass="emph" presetSubtype="2" fill="hold" grpId="3" nodeType="withEffect">
                                  <p:stCondLst>
                                    <p:cond delay="0"/>
                                  </p:stCondLst>
                                  <p:childTnLst>
                                    <p:animClr clrSpc="rgb" dir="cw">
                                      <p:cBhvr override="childStyle">
                                        <p:cTn id="67" dur="10" fill="hold"/>
                                        <p:tgtEl>
                                          <p:spTgt spid="8"/>
                                        </p:tgtEl>
                                        <p:attrNameLst>
                                          <p:attrName>style.color</p:attrName>
                                        </p:attrNameLst>
                                      </p:cBhvr>
                                      <p:to>
                                        <a:schemeClr val="accent2"/>
                                      </p:to>
                                    </p:animClr>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fade">
                                      <p:cBhvr>
                                        <p:cTn id="72" dur="1000"/>
                                        <p:tgtEl>
                                          <p:spTgt spid="15"/>
                                        </p:tgtEl>
                                      </p:cBhvr>
                                    </p:animEffect>
                                  </p:childTnLst>
                                </p:cTn>
                              </p:par>
                              <p:par>
                                <p:cTn id="73" presetID="3" presetClass="emph" presetSubtype="2" fill="hold" grpId="5" nodeType="withEffect">
                                  <p:stCondLst>
                                    <p:cond delay="0"/>
                                  </p:stCondLst>
                                  <p:childTnLst>
                                    <p:animClr clrSpc="rgb" dir="cw">
                                      <p:cBhvr override="childStyle">
                                        <p:cTn id="74" dur="10" fill="hold"/>
                                        <p:tgtEl>
                                          <p:spTgt spid="6"/>
                                        </p:tgtEl>
                                        <p:attrNameLst>
                                          <p:attrName>style.color</p:attrName>
                                        </p:attrNameLst>
                                      </p:cBhvr>
                                      <p:to>
                                        <a:schemeClr val="accent2"/>
                                      </p:to>
                                    </p:animClr>
                                  </p:childTnLst>
                                </p:cTn>
                              </p:par>
                              <p:par>
                                <p:cTn id="75" presetID="3" presetClass="emph" presetSubtype="2" fill="hold" grpId="4" nodeType="withEffect">
                                  <p:stCondLst>
                                    <p:cond delay="0"/>
                                  </p:stCondLst>
                                  <p:childTnLst>
                                    <p:animClr clrSpc="rgb" dir="cw">
                                      <p:cBhvr override="childStyle">
                                        <p:cTn id="76" dur="10" fill="hold"/>
                                        <p:tgtEl>
                                          <p:spTgt spid="8"/>
                                        </p:tgtEl>
                                        <p:attrNameLst>
                                          <p:attrName>style.color</p:attrName>
                                        </p:attrNameLst>
                                      </p:cBhvr>
                                      <p:to>
                                        <a:srgbClr val="000000"/>
                                      </p:to>
                                    </p:animClr>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16"/>
                                        </p:tgtEl>
                                        <p:attrNameLst>
                                          <p:attrName>style.visibility</p:attrName>
                                        </p:attrNameLst>
                                      </p:cBhvr>
                                      <p:to>
                                        <p:strVal val="visible"/>
                                      </p:to>
                                    </p:set>
                                    <p:animEffect transition="in" filter="fade">
                                      <p:cBhvr>
                                        <p:cTn id="81" dur="1000"/>
                                        <p:tgtEl>
                                          <p:spTgt spid="16"/>
                                        </p:tgtEl>
                                      </p:cBhvr>
                                    </p:animEffect>
                                  </p:childTnLst>
                                </p:cTn>
                              </p:par>
                              <p:par>
                                <p:cTn id="82" presetID="3" presetClass="emph" presetSubtype="2" fill="hold" grpId="7" nodeType="withEffect">
                                  <p:stCondLst>
                                    <p:cond delay="0"/>
                                  </p:stCondLst>
                                  <p:childTnLst>
                                    <p:animClr clrSpc="rgb" dir="cw">
                                      <p:cBhvr override="childStyle">
                                        <p:cTn id="83" dur="10" fill="hold"/>
                                        <p:tgtEl>
                                          <p:spTgt spid="6"/>
                                        </p:tgtEl>
                                        <p:attrNameLst>
                                          <p:attrName>style.color</p:attrName>
                                        </p:attrNameLst>
                                      </p:cBhvr>
                                      <p:to>
                                        <a:srgbClr val="000000"/>
                                      </p:to>
                                    </p:animClr>
                                  </p:childTnLst>
                                </p:cTn>
                              </p:par>
                              <p:par>
                                <p:cTn id="84" presetID="3" presetClass="emph" presetSubtype="2" fill="hold" grpId="5" nodeType="withEffect">
                                  <p:stCondLst>
                                    <p:cond delay="0"/>
                                  </p:stCondLst>
                                  <p:childTnLst>
                                    <p:animClr clrSpc="rgb" dir="cw">
                                      <p:cBhvr override="childStyle">
                                        <p:cTn id="85" dur="10" fill="hold"/>
                                        <p:tgtEl>
                                          <p:spTgt spid="8"/>
                                        </p:tgtEl>
                                        <p:attrNameLst>
                                          <p:attrName>style.color</p:attrName>
                                        </p:attrNameLst>
                                      </p:cBhvr>
                                      <p:to>
                                        <a:schemeClr val="accent2"/>
                                      </p:to>
                                    </p:animClr>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fade">
                                      <p:cBhvr>
                                        <p:cTn id="90" dur="1000"/>
                                        <p:tgtEl>
                                          <p:spTgt spid="19"/>
                                        </p:tgtEl>
                                      </p:cBhvr>
                                    </p:animEffect>
                                  </p:childTnLst>
                                </p:cTn>
                              </p:par>
                              <p:par>
                                <p:cTn id="91" presetID="3" presetClass="emph" presetSubtype="2" fill="hold" grpId="6" nodeType="withEffect">
                                  <p:stCondLst>
                                    <p:cond delay="0"/>
                                  </p:stCondLst>
                                  <p:childTnLst>
                                    <p:animClr clrSpc="rgb" dir="cw">
                                      <p:cBhvr override="childStyle">
                                        <p:cTn id="92" dur="10" fill="hold"/>
                                        <p:tgtEl>
                                          <p:spTgt spid="8"/>
                                        </p:tgtEl>
                                        <p:attrNameLst>
                                          <p:attrName>style.color</p:attrName>
                                        </p:attrNameLst>
                                      </p:cBhvr>
                                      <p:to>
                                        <a:srgbClr val="00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3" grpId="2" build="p"/>
      <p:bldP spid="6" grpId="0"/>
      <p:bldP spid="6" grpId="1"/>
      <p:bldP spid="6" grpId="3"/>
      <p:bldP spid="6" grpId="4"/>
      <p:bldP spid="6" grpId="5"/>
      <p:bldP spid="6" grpId="6"/>
      <p:bldP spid="6" grpId="7"/>
      <p:bldP spid="7" grpId="0"/>
      <p:bldP spid="8" grpId="0"/>
      <p:bldP spid="8" grpId="1"/>
      <p:bldP spid="8" grpId="2"/>
      <p:bldP spid="8" grpId="3"/>
      <p:bldP spid="8" grpId="4"/>
      <p:bldP spid="8" grpId="5"/>
      <p:bldP spid="8" grpId="6"/>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i="1" dirty="0" smtClean="0"/>
              <a:t>k</a:t>
            </a:r>
            <a:r>
              <a:rPr lang="nl-NL" dirty="0" smtClean="0"/>
              <a:t>?</a:t>
            </a:r>
            <a:endParaRPr lang="nl-NL" dirty="0"/>
          </a:p>
        </p:txBody>
      </p:sp>
      <p:sp>
        <p:nvSpPr>
          <p:cNvPr id="3" name="Content Placeholder 2"/>
          <p:cNvSpPr>
            <a:spLocks noGrp="1"/>
          </p:cNvSpPr>
          <p:nvPr>
            <p:ph idx="1"/>
          </p:nvPr>
        </p:nvSpPr>
        <p:spPr/>
        <p:txBody>
          <a:bodyPr/>
          <a:lstStyle/>
          <a:p>
            <a:r>
              <a:rPr lang="nl-NL" dirty="0" err="1" smtClean="0"/>
              <a:t>Choose</a:t>
            </a:r>
            <a:r>
              <a:rPr lang="nl-NL" dirty="0" smtClean="0"/>
              <a:t> </a:t>
            </a:r>
            <a:r>
              <a:rPr lang="nl-NL" dirty="0" err="1" smtClean="0"/>
              <a:t>to</a:t>
            </a:r>
            <a:r>
              <a:rPr lang="nl-NL" dirty="0" smtClean="0"/>
              <a:t> few </a:t>
            </a:r>
            <a:r>
              <a:rPr lang="nl-NL" i="1" dirty="0" smtClean="0"/>
              <a:t>k</a:t>
            </a:r>
            <a:r>
              <a:rPr lang="nl-NL" dirty="0" smtClean="0"/>
              <a:t> </a:t>
            </a:r>
            <a:r>
              <a:rPr lang="nl-NL" dirty="0" smtClean="0">
                <a:sym typeface="Wingdings" panose="05000000000000000000" pitchFamily="2" charset="2"/>
              </a:rPr>
              <a:t> large error</a:t>
            </a:r>
          </a:p>
          <a:p>
            <a:r>
              <a:rPr lang="nl-NL" dirty="0" err="1" smtClean="0">
                <a:sym typeface="Wingdings" panose="05000000000000000000" pitchFamily="2" charset="2"/>
              </a:rPr>
              <a:t>Choose</a:t>
            </a:r>
            <a:r>
              <a:rPr lang="nl-NL" dirty="0" smtClean="0">
                <a:sym typeface="Wingdings" panose="05000000000000000000" pitchFamily="2" charset="2"/>
              </a:rPr>
              <a:t> </a:t>
            </a:r>
            <a:r>
              <a:rPr lang="nl-NL" dirty="0" err="1" smtClean="0">
                <a:sym typeface="Wingdings" panose="05000000000000000000" pitchFamily="2" charset="2"/>
              </a:rPr>
              <a:t>to</a:t>
            </a:r>
            <a:r>
              <a:rPr lang="nl-NL" dirty="0" smtClean="0">
                <a:sym typeface="Wingdings" panose="05000000000000000000" pitchFamily="2" charset="2"/>
              </a:rPr>
              <a:t> </a:t>
            </a:r>
            <a:r>
              <a:rPr lang="nl-NL" dirty="0" err="1" smtClean="0">
                <a:sym typeface="Wingdings" panose="05000000000000000000" pitchFamily="2" charset="2"/>
              </a:rPr>
              <a:t>many</a:t>
            </a:r>
            <a:r>
              <a:rPr lang="nl-NL" dirty="0" smtClean="0">
                <a:sym typeface="Wingdings" panose="05000000000000000000" pitchFamily="2" charset="2"/>
              </a:rPr>
              <a:t> </a:t>
            </a:r>
            <a:r>
              <a:rPr lang="nl-NL" i="1" dirty="0" smtClean="0">
                <a:sym typeface="Wingdings" panose="05000000000000000000" pitchFamily="2" charset="2"/>
              </a:rPr>
              <a:t>k </a:t>
            </a:r>
            <a:r>
              <a:rPr lang="nl-NL" dirty="0" smtClean="0">
                <a:sym typeface="Wingdings" panose="05000000000000000000" pitchFamily="2" charset="2"/>
              </a:rPr>
              <a:t> </a:t>
            </a:r>
            <a:r>
              <a:rPr lang="nl-NL" dirty="0" err="1" smtClean="0">
                <a:sym typeface="Wingdings" panose="05000000000000000000" pitchFamily="2" charset="2"/>
              </a:rPr>
              <a:t>overfitting</a:t>
            </a:r>
            <a:endParaRPr lang="nl-NL" dirty="0" smtClean="0">
              <a:sym typeface="Wingdings" panose="05000000000000000000" pitchFamily="2" charset="2"/>
            </a:endParaRPr>
          </a:p>
          <a:p>
            <a:endParaRPr lang="nl-NL" dirty="0">
              <a:sym typeface="Wingdings" panose="05000000000000000000" pitchFamily="2" charset="2"/>
            </a:endParaRPr>
          </a:p>
          <a:p>
            <a:pPr marL="0" indent="0">
              <a:buNone/>
            </a:pPr>
            <a:endParaRPr lang="nl-NL" dirty="0" smtClean="0">
              <a:sym typeface="Wingdings" panose="05000000000000000000" pitchFamily="2" charset="2"/>
            </a:endParaRPr>
          </a:p>
          <a:p>
            <a:pPr marL="0" indent="0">
              <a:buNone/>
            </a:pPr>
            <a:r>
              <a:rPr lang="nl-NL" dirty="0" smtClean="0">
                <a:sym typeface="Wingdings" panose="05000000000000000000" pitchFamily="2" charset="2"/>
              </a:rPr>
              <a:t>No </a:t>
            </a:r>
            <a:r>
              <a:rPr lang="nl-NL" dirty="0" err="1" smtClean="0">
                <a:sym typeface="Wingdings" panose="05000000000000000000" pitchFamily="2" charset="2"/>
              </a:rPr>
              <a:t>general</a:t>
            </a:r>
            <a:r>
              <a:rPr lang="nl-NL" dirty="0" smtClean="0">
                <a:sym typeface="Wingdings" panose="05000000000000000000" pitchFamily="2" charset="2"/>
              </a:rPr>
              <a:t> </a:t>
            </a:r>
            <a:r>
              <a:rPr lang="nl-NL" dirty="0" err="1" smtClean="0">
                <a:sym typeface="Wingdings" panose="05000000000000000000" pitchFamily="2" charset="2"/>
              </a:rPr>
              <a:t>method</a:t>
            </a:r>
            <a:r>
              <a:rPr lang="nl-NL" dirty="0" smtClean="0">
                <a:sym typeface="Wingdings" panose="05000000000000000000" pitchFamily="2" charset="2"/>
              </a:rPr>
              <a:t> </a:t>
            </a:r>
            <a:r>
              <a:rPr lang="nl-NL" dirty="0" err="1" smtClean="0">
                <a:sym typeface="Wingdings" panose="05000000000000000000" pitchFamily="2" charset="2"/>
              </a:rPr>
              <a:t>to</a:t>
            </a:r>
            <a:r>
              <a:rPr lang="nl-NL" dirty="0" smtClean="0">
                <a:sym typeface="Wingdings" panose="05000000000000000000" pitchFamily="2" charset="2"/>
              </a:rPr>
              <a:t> </a:t>
            </a:r>
            <a:r>
              <a:rPr lang="nl-NL" dirty="0" err="1" smtClean="0">
                <a:sym typeface="Wingdings" panose="05000000000000000000" pitchFamily="2" charset="2"/>
              </a:rPr>
              <a:t>find</a:t>
            </a:r>
            <a:r>
              <a:rPr lang="nl-NL" dirty="0" smtClean="0">
                <a:sym typeface="Wingdings" panose="05000000000000000000" pitchFamily="2" charset="2"/>
              </a:rPr>
              <a:t> </a:t>
            </a:r>
            <a:r>
              <a:rPr lang="nl-NL" dirty="0" err="1" smtClean="0">
                <a:sym typeface="Wingdings" panose="05000000000000000000" pitchFamily="2" charset="2"/>
              </a:rPr>
              <a:t>the</a:t>
            </a:r>
            <a:r>
              <a:rPr lang="nl-NL" dirty="0" smtClean="0">
                <a:sym typeface="Wingdings" panose="05000000000000000000" pitchFamily="2" charset="2"/>
              </a:rPr>
              <a:t> exact </a:t>
            </a:r>
            <a:r>
              <a:rPr lang="nl-NL" i="1" dirty="0" smtClean="0">
                <a:sym typeface="Wingdings" panose="05000000000000000000" pitchFamily="2" charset="2"/>
              </a:rPr>
              <a:t>k</a:t>
            </a:r>
          </a:p>
          <a:p>
            <a:endParaRPr lang="nl-NL" i="1" dirty="0" smtClean="0">
              <a:sym typeface="Wingdings" panose="05000000000000000000" pitchFamily="2" charset="2"/>
            </a:endParaRPr>
          </a:p>
          <a:p>
            <a:r>
              <a:rPr lang="nl-NL" dirty="0" smtClean="0">
                <a:sym typeface="Wingdings" panose="05000000000000000000" pitchFamily="2" charset="2"/>
              </a:rPr>
              <a:t>Run </a:t>
            </a:r>
            <a:r>
              <a:rPr lang="nl-NL" dirty="0" err="1" smtClean="0">
                <a:sym typeface="Wingdings" panose="05000000000000000000" pitchFamily="2" charset="2"/>
              </a:rPr>
              <a:t>the</a:t>
            </a:r>
            <a:r>
              <a:rPr lang="nl-NL" dirty="0" smtClean="0">
                <a:sym typeface="Wingdings" panose="05000000000000000000" pitchFamily="2" charset="2"/>
              </a:rPr>
              <a:t> </a:t>
            </a:r>
            <a:r>
              <a:rPr lang="nl-NL" dirty="0" err="1" smtClean="0">
                <a:sym typeface="Wingdings" panose="05000000000000000000" pitchFamily="2" charset="2"/>
              </a:rPr>
              <a:t>algorithm</a:t>
            </a:r>
            <a:r>
              <a:rPr lang="nl-NL" dirty="0" smtClean="0">
                <a:sym typeface="Wingdings" panose="05000000000000000000" pitchFamily="2" charset="2"/>
              </a:rPr>
              <a:t> a </a:t>
            </a:r>
            <a:r>
              <a:rPr lang="nl-NL" dirty="0" err="1" smtClean="0">
                <a:sym typeface="Wingdings" panose="05000000000000000000" pitchFamily="2" charset="2"/>
              </a:rPr>
              <a:t>number</a:t>
            </a:r>
            <a:r>
              <a:rPr lang="nl-NL" dirty="0" smtClean="0">
                <a:sym typeface="Wingdings" panose="05000000000000000000" pitchFamily="2" charset="2"/>
              </a:rPr>
              <a:t> of </a:t>
            </a:r>
            <a:r>
              <a:rPr lang="nl-NL" dirty="0" err="1" smtClean="0">
                <a:sym typeface="Wingdings" panose="05000000000000000000" pitchFamily="2" charset="2"/>
              </a:rPr>
              <a:t>times</a:t>
            </a:r>
            <a:r>
              <a:rPr lang="nl-NL" dirty="0" smtClean="0">
                <a:sym typeface="Wingdings" panose="05000000000000000000" pitchFamily="2" charset="2"/>
              </a:rPr>
              <a:t> </a:t>
            </a:r>
            <a:r>
              <a:rPr lang="nl-NL" dirty="0" err="1" smtClean="0">
                <a:sym typeface="Wingdings" panose="05000000000000000000" pitchFamily="2" charset="2"/>
              </a:rPr>
              <a:t>with</a:t>
            </a:r>
            <a:r>
              <a:rPr lang="nl-NL" dirty="0" smtClean="0">
                <a:sym typeface="Wingdings" panose="05000000000000000000" pitchFamily="2" charset="2"/>
              </a:rPr>
              <a:t> different </a:t>
            </a:r>
            <a:r>
              <a:rPr lang="nl-NL" i="1" dirty="0" smtClean="0">
                <a:sym typeface="Wingdings" panose="05000000000000000000" pitchFamily="2" charset="2"/>
              </a:rPr>
              <a:t>k</a:t>
            </a:r>
          </a:p>
          <a:p>
            <a:r>
              <a:rPr lang="nl-NL" dirty="0" smtClean="0">
                <a:sym typeface="Wingdings" panose="05000000000000000000" pitchFamily="2" charset="2"/>
              </a:rPr>
              <a:t>Look at </a:t>
            </a:r>
            <a:r>
              <a:rPr lang="nl-NL" dirty="0" err="1" smtClean="0">
                <a:sym typeface="Wingdings" panose="05000000000000000000" pitchFamily="2" charset="2"/>
              </a:rPr>
              <a:t>the</a:t>
            </a:r>
            <a:r>
              <a:rPr lang="nl-NL" dirty="0" smtClean="0">
                <a:sym typeface="Wingdings" panose="05000000000000000000" pitchFamily="2" charset="2"/>
              </a:rPr>
              <a:t> dataset </a:t>
            </a:r>
            <a:r>
              <a:rPr lang="nl-NL" dirty="0" err="1" smtClean="0">
                <a:sym typeface="Wingdings" panose="05000000000000000000" pitchFamily="2" charset="2"/>
              </a:rPr>
              <a:t>yourself</a:t>
            </a:r>
            <a:r>
              <a:rPr lang="nl-NL" dirty="0" smtClean="0">
                <a:sym typeface="Wingdings" panose="05000000000000000000" pitchFamily="2" charset="2"/>
              </a:rPr>
              <a:t> </a:t>
            </a:r>
            <a:r>
              <a:rPr lang="nl-NL" dirty="0" err="1" smtClean="0">
                <a:sym typeface="Wingdings" panose="05000000000000000000" pitchFamily="2" charset="2"/>
              </a:rPr>
              <a:t>to</a:t>
            </a:r>
            <a:r>
              <a:rPr lang="nl-NL" dirty="0" smtClean="0">
                <a:sym typeface="Wingdings" panose="05000000000000000000" pitchFamily="2" charset="2"/>
              </a:rPr>
              <a:t> </a:t>
            </a:r>
            <a:r>
              <a:rPr lang="nl-NL" dirty="0" err="1" smtClean="0">
                <a:sym typeface="Wingdings" panose="05000000000000000000" pitchFamily="2" charset="2"/>
              </a:rPr>
              <a:t>determine</a:t>
            </a:r>
            <a:r>
              <a:rPr lang="nl-NL" dirty="0" smtClean="0">
                <a:sym typeface="Wingdings" panose="05000000000000000000" pitchFamily="2" charset="2"/>
              </a:rPr>
              <a:t> </a:t>
            </a:r>
            <a:r>
              <a:rPr lang="nl-NL" i="1" dirty="0" smtClean="0">
                <a:sym typeface="Wingdings" panose="05000000000000000000" pitchFamily="2" charset="2"/>
              </a:rPr>
              <a:t>k</a:t>
            </a:r>
          </a:p>
          <a:p>
            <a:pPr marL="0" indent="0">
              <a:buNone/>
            </a:pPr>
            <a:endParaRPr lang="nl-NL" i="1" dirty="0">
              <a:sym typeface="Wingdings" panose="05000000000000000000" pitchFamily="2" charset="2"/>
            </a:endParaRPr>
          </a:p>
          <a:p>
            <a:endParaRPr lang="nl-NL" i="1" dirty="0" smtClean="0">
              <a:sym typeface="Wingdings" panose="05000000000000000000" pitchFamily="2" charset="2"/>
            </a:endParaRPr>
          </a:p>
          <a:p>
            <a:endParaRPr lang="nl-NL" dirty="0"/>
          </a:p>
        </p:txBody>
      </p:sp>
      <p:sp>
        <p:nvSpPr>
          <p:cNvPr id="4" name="Footer Placeholder 3"/>
          <p:cNvSpPr>
            <a:spLocks noGrp="1"/>
          </p:cNvSpPr>
          <p:nvPr>
            <p:ph type="ftr" sz="quarter" idx="11"/>
          </p:nvPr>
        </p:nvSpPr>
        <p:spPr/>
        <p:txBody>
          <a:bodyPr/>
          <a:lstStyle/>
          <a:p>
            <a:r>
              <a:rPr lang="nl-NL" smtClean="0"/>
              <a:t>Titel van de presentatie</a:t>
            </a:r>
            <a:endParaRPr lang="nl-NL"/>
          </a:p>
        </p:txBody>
      </p:sp>
      <p:sp>
        <p:nvSpPr>
          <p:cNvPr id="5" name="Slide Number Placeholder 4"/>
          <p:cNvSpPr>
            <a:spLocks noGrp="1"/>
          </p:cNvSpPr>
          <p:nvPr>
            <p:ph type="sldNum" sz="quarter" idx="12"/>
          </p:nvPr>
        </p:nvSpPr>
        <p:spPr/>
        <p:txBody>
          <a:bodyPr/>
          <a:lstStyle/>
          <a:p>
            <a:fld id="{14F1411D-0280-154F-AEAC-4C20B7AA46B2}" type="slidenum">
              <a:rPr lang="nl-NL" smtClean="0"/>
              <a:t>11</a:t>
            </a:fld>
            <a:endParaRPr lang="nl-NL"/>
          </a:p>
        </p:txBody>
      </p:sp>
      <p:pic>
        <p:nvPicPr>
          <p:cNvPr id="7" name="Picture Placeholder 6"/>
          <p:cNvPicPr>
            <a:picLocks noGrp="1" noChangeAspect="1"/>
          </p:cNvPicPr>
          <p:nvPr>
            <p:ph type="pic" idx="13"/>
          </p:nvPr>
        </p:nvPicPr>
        <p:blipFill>
          <a:blip r:embed="rId2">
            <a:extLst>
              <a:ext uri="{28A0092B-C50C-407E-A947-70E740481C1C}">
                <a14:useLocalDpi xmlns:a14="http://schemas.microsoft.com/office/drawing/2010/main" val="0"/>
              </a:ext>
            </a:extLst>
          </a:blip>
          <a:srcRect t="1" b="1"/>
          <a:stretch>
            <a:fillRect/>
          </a:stretch>
        </p:blipFill>
        <p:spPr/>
      </p:pic>
    </p:spTree>
    <p:extLst>
      <p:ext uri="{BB962C8B-B14F-4D97-AF65-F5344CB8AC3E}">
        <p14:creationId xmlns:p14="http://schemas.microsoft.com/office/powerpoint/2010/main" val="13272363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Elbow</a:t>
            </a:r>
            <a:r>
              <a:rPr lang="nl-NL" dirty="0" smtClean="0"/>
              <a:t> point</a:t>
            </a:r>
            <a:endParaRPr lang="nl-NL" dirty="0"/>
          </a:p>
        </p:txBody>
      </p:sp>
      <p:sp>
        <p:nvSpPr>
          <p:cNvPr id="3" name="Content Placeholder 2"/>
          <p:cNvSpPr>
            <a:spLocks noGrp="1"/>
          </p:cNvSpPr>
          <p:nvPr>
            <p:ph idx="1"/>
          </p:nvPr>
        </p:nvSpPr>
        <p:spPr>
          <a:xfrm>
            <a:off x="719998" y="900001"/>
            <a:ext cx="3934448" cy="3401999"/>
          </a:xfrm>
        </p:spPr>
        <p:txBody>
          <a:bodyPr/>
          <a:lstStyle/>
          <a:p>
            <a:r>
              <a:rPr lang="nl-NL" dirty="0" err="1" smtClean="0">
                <a:sym typeface="Wingdings" panose="05000000000000000000" pitchFamily="2" charset="2"/>
              </a:rPr>
              <a:t>Metric</a:t>
            </a:r>
            <a:r>
              <a:rPr lang="nl-NL" dirty="0" smtClean="0">
                <a:sym typeface="Wingdings" panose="05000000000000000000" pitchFamily="2" charset="2"/>
              </a:rPr>
              <a:t>: </a:t>
            </a:r>
            <a:r>
              <a:rPr lang="nl-NL" dirty="0" err="1" smtClean="0">
                <a:sym typeface="Wingdings" panose="05000000000000000000" pitchFamily="2" charset="2"/>
              </a:rPr>
              <a:t>Distance</a:t>
            </a:r>
            <a:r>
              <a:rPr lang="nl-NL" dirty="0" smtClean="0">
                <a:sym typeface="Wingdings" panose="05000000000000000000" pitchFamily="2" charset="2"/>
              </a:rPr>
              <a:t> </a:t>
            </a:r>
            <a:r>
              <a:rPr lang="nl-NL" dirty="0" err="1">
                <a:sym typeface="Wingdings" panose="05000000000000000000" pitchFamily="2" charset="2"/>
              </a:rPr>
              <a:t>between</a:t>
            </a:r>
            <a:r>
              <a:rPr lang="nl-NL" dirty="0">
                <a:sym typeface="Wingdings" panose="05000000000000000000" pitchFamily="2" charset="2"/>
              </a:rPr>
              <a:t> data </a:t>
            </a:r>
            <a:r>
              <a:rPr lang="nl-NL" dirty="0" smtClean="0">
                <a:sym typeface="Wingdings" panose="05000000000000000000" pitchFamily="2" charset="2"/>
              </a:rPr>
              <a:t>point </a:t>
            </a:r>
            <a:r>
              <a:rPr lang="nl-NL" dirty="0" err="1">
                <a:sym typeface="Wingdings" panose="05000000000000000000" pitchFamily="2" charset="2"/>
              </a:rPr>
              <a:t>and</a:t>
            </a:r>
            <a:r>
              <a:rPr lang="nl-NL" dirty="0">
                <a:sym typeface="Wingdings" panose="05000000000000000000" pitchFamily="2" charset="2"/>
              </a:rPr>
              <a:t> </a:t>
            </a:r>
            <a:r>
              <a:rPr lang="nl-NL" dirty="0" err="1" smtClean="0">
                <a:sym typeface="Wingdings" panose="05000000000000000000" pitchFamily="2" charset="2"/>
              </a:rPr>
              <a:t>it’s</a:t>
            </a:r>
            <a:r>
              <a:rPr lang="nl-NL" dirty="0" smtClean="0">
                <a:sym typeface="Wingdings" panose="05000000000000000000" pitchFamily="2" charset="2"/>
              </a:rPr>
              <a:t> cluster </a:t>
            </a:r>
            <a:r>
              <a:rPr lang="nl-NL" dirty="0" err="1" smtClean="0">
                <a:sym typeface="Wingdings" panose="05000000000000000000" pitchFamily="2" charset="2"/>
              </a:rPr>
              <a:t>centroid</a:t>
            </a:r>
            <a:endParaRPr lang="nl-NL" dirty="0" smtClean="0">
              <a:sym typeface="Wingdings" panose="05000000000000000000" pitchFamily="2" charset="2"/>
            </a:endParaRPr>
          </a:p>
          <a:p>
            <a:endParaRPr lang="nl-NL" dirty="0" smtClean="0">
              <a:sym typeface="Wingdings" panose="05000000000000000000" pitchFamily="2" charset="2"/>
            </a:endParaRPr>
          </a:p>
          <a:p>
            <a:r>
              <a:rPr lang="nl-NL" dirty="0" err="1" smtClean="0">
                <a:sym typeface="Wingdings" panose="05000000000000000000" pitchFamily="2" charset="2"/>
              </a:rPr>
              <a:t>Increasing</a:t>
            </a:r>
            <a:r>
              <a:rPr lang="nl-NL" dirty="0" smtClean="0">
                <a:sym typeface="Wingdings" panose="05000000000000000000" pitchFamily="2" charset="2"/>
              </a:rPr>
              <a:t> k </a:t>
            </a:r>
            <a:r>
              <a:rPr lang="nl-NL" dirty="0" err="1" smtClean="0">
                <a:sym typeface="Wingdings" panose="05000000000000000000" pitchFamily="2" charset="2"/>
              </a:rPr>
              <a:t>will</a:t>
            </a:r>
            <a:r>
              <a:rPr lang="nl-NL" dirty="0" smtClean="0">
                <a:sym typeface="Wingdings" panose="05000000000000000000" pitchFamily="2" charset="2"/>
              </a:rPr>
              <a:t> </a:t>
            </a:r>
            <a:r>
              <a:rPr lang="nl-NL" b="1" dirty="0" err="1" smtClean="0">
                <a:sym typeface="Wingdings" panose="05000000000000000000" pitchFamily="2" charset="2"/>
              </a:rPr>
              <a:t>always</a:t>
            </a:r>
            <a:r>
              <a:rPr lang="nl-NL" dirty="0" smtClean="0">
                <a:sym typeface="Wingdings" panose="05000000000000000000" pitchFamily="2" charset="2"/>
              </a:rPr>
              <a:t> </a:t>
            </a:r>
            <a:r>
              <a:rPr lang="nl-NL" dirty="0" err="1" smtClean="0">
                <a:sym typeface="Wingdings" panose="05000000000000000000" pitchFamily="2" charset="2"/>
              </a:rPr>
              <a:t>decrease</a:t>
            </a:r>
            <a:r>
              <a:rPr lang="nl-NL" dirty="0" smtClean="0">
                <a:sym typeface="Wingdings" panose="05000000000000000000" pitchFamily="2" charset="2"/>
              </a:rPr>
              <a:t> </a:t>
            </a:r>
            <a:r>
              <a:rPr lang="nl-NL" dirty="0" err="1" smtClean="0">
                <a:sym typeface="Wingdings" panose="05000000000000000000" pitchFamily="2" charset="2"/>
              </a:rPr>
              <a:t>metric</a:t>
            </a:r>
            <a:endParaRPr lang="nl-NL" dirty="0" smtClean="0">
              <a:sym typeface="Wingdings" panose="05000000000000000000" pitchFamily="2" charset="2"/>
            </a:endParaRPr>
          </a:p>
          <a:p>
            <a:r>
              <a:rPr lang="nl-NL" dirty="0" err="1" smtClean="0">
                <a:sym typeface="Wingdings" panose="05000000000000000000" pitchFamily="2" charset="2"/>
              </a:rPr>
              <a:t>Find</a:t>
            </a:r>
            <a:r>
              <a:rPr lang="nl-NL" dirty="0" smtClean="0">
                <a:sym typeface="Wingdings" panose="05000000000000000000" pitchFamily="2" charset="2"/>
              </a:rPr>
              <a:t> point </a:t>
            </a:r>
            <a:r>
              <a:rPr lang="nl-NL" dirty="0" err="1" smtClean="0">
                <a:sym typeface="Wingdings" panose="05000000000000000000" pitchFamily="2" charset="2"/>
              </a:rPr>
              <a:t>where</a:t>
            </a:r>
            <a:r>
              <a:rPr lang="nl-NL" dirty="0" smtClean="0">
                <a:sym typeface="Wingdings" panose="05000000000000000000" pitchFamily="2" charset="2"/>
              </a:rPr>
              <a:t> </a:t>
            </a:r>
            <a:r>
              <a:rPr lang="nl-NL" dirty="0" err="1" smtClean="0">
                <a:sym typeface="Wingdings" panose="05000000000000000000" pitchFamily="2" charset="2"/>
              </a:rPr>
              <a:t>increase</a:t>
            </a:r>
            <a:r>
              <a:rPr lang="nl-NL" dirty="0" smtClean="0">
                <a:sym typeface="Wingdings" panose="05000000000000000000" pitchFamily="2" charset="2"/>
              </a:rPr>
              <a:t> of </a:t>
            </a:r>
            <a:r>
              <a:rPr lang="nl-NL" i="1" dirty="0" smtClean="0">
                <a:sym typeface="Wingdings" panose="05000000000000000000" pitchFamily="2" charset="2"/>
              </a:rPr>
              <a:t>k</a:t>
            </a:r>
            <a:r>
              <a:rPr lang="nl-NL" dirty="0" smtClean="0">
                <a:sym typeface="Wingdings" panose="05000000000000000000" pitchFamily="2" charset="2"/>
              </a:rPr>
              <a:t> is </a:t>
            </a:r>
            <a:r>
              <a:rPr lang="nl-NL" dirty="0" err="1" smtClean="0">
                <a:sym typeface="Wingdings" panose="05000000000000000000" pitchFamily="2" charset="2"/>
              </a:rPr>
              <a:t>diminishing</a:t>
            </a:r>
            <a:endParaRPr lang="nl-NL" dirty="0" smtClean="0">
              <a:sym typeface="Wingdings" panose="05000000000000000000" pitchFamily="2" charset="2"/>
            </a:endParaRPr>
          </a:p>
          <a:p>
            <a:endParaRPr lang="nl-NL" dirty="0">
              <a:sym typeface="Wingdings" panose="05000000000000000000" pitchFamily="2" charset="2"/>
            </a:endParaRPr>
          </a:p>
        </p:txBody>
      </p:sp>
      <p:sp>
        <p:nvSpPr>
          <p:cNvPr id="4" name="Footer Placeholder 3"/>
          <p:cNvSpPr>
            <a:spLocks noGrp="1"/>
          </p:cNvSpPr>
          <p:nvPr>
            <p:ph type="ftr" sz="quarter" idx="11"/>
          </p:nvPr>
        </p:nvSpPr>
        <p:spPr/>
        <p:txBody>
          <a:bodyPr/>
          <a:lstStyle/>
          <a:p>
            <a:r>
              <a:rPr lang="nl-NL" smtClean="0"/>
              <a:t>Titel van de presentatie</a:t>
            </a:r>
            <a:endParaRPr lang="nl-NL"/>
          </a:p>
        </p:txBody>
      </p:sp>
      <p:sp>
        <p:nvSpPr>
          <p:cNvPr id="5" name="Slide Number Placeholder 4"/>
          <p:cNvSpPr>
            <a:spLocks noGrp="1"/>
          </p:cNvSpPr>
          <p:nvPr>
            <p:ph type="sldNum" sz="quarter" idx="12"/>
          </p:nvPr>
        </p:nvSpPr>
        <p:spPr/>
        <p:txBody>
          <a:bodyPr/>
          <a:lstStyle/>
          <a:p>
            <a:fld id="{14F1411D-0280-154F-AEAC-4C20B7AA46B2}" type="slidenum">
              <a:rPr lang="nl-NL" smtClean="0"/>
              <a:t>12</a:t>
            </a:fld>
            <a:endParaRPr lang="nl-NL"/>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0430" y="1423073"/>
            <a:ext cx="4082565" cy="2209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04230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Unlucky</a:t>
            </a:r>
            <a:r>
              <a:rPr lang="nl-NL" dirty="0" smtClean="0"/>
              <a:t> </a:t>
            </a:r>
            <a:r>
              <a:rPr lang="nl-NL" dirty="0" err="1" smtClean="0"/>
              <a:t>Initialization</a:t>
            </a:r>
            <a:endParaRPr lang="nl-NL" dirty="0"/>
          </a:p>
        </p:txBody>
      </p:sp>
      <p:sp>
        <p:nvSpPr>
          <p:cNvPr id="3" name="Content Placeholder 2"/>
          <p:cNvSpPr>
            <a:spLocks noGrp="1"/>
          </p:cNvSpPr>
          <p:nvPr>
            <p:ph idx="1"/>
          </p:nvPr>
        </p:nvSpPr>
        <p:spPr>
          <a:xfrm>
            <a:off x="719998" y="900001"/>
            <a:ext cx="5940000" cy="958779"/>
          </a:xfrm>
        </p:spPr>
        <p:txBody>
          <a:bodyPr/>
          <a:lstStyle/>
          <a:p>
            <a:pPr marL="0" indent="0">
              <a:buNone/>
            </a:pPr>
            <a:r>
              <a:rPr lang="nl-NL" dirty="0" err="1" smtClean="0">
                <a:sym typeface="Wingdings" panose="05000000000000000000" pitchFamily="2" charset="2"/>
              </a:rPr>
              <a:t>Randomly</a:t>
            </a:r>
            <a:r>
              <a:rPr lang="nl-NL" dirty="0" smtClean="0">
                <a:sym typeface="Wingdings" panose="05000000000000000000" pitchFamily="2" charset="2"/>
              </a:rPr>
              <a:t> </a:t>
            </a:r>
            <a:r>
              <a:rPr lang="nl-NL" dirty="0" err="1" smtClean="0">
                <a:sym typeface="Wingdings" panose="05000000000000000000" pitchFamily="2" charset="2"/>
              </a:rPr>
              <a:t>selecting</a:t>
            </a:r>
            <a:r>
              <a:rPr lang="nl-NL" dirty="0" smtClean="0">
                <a:sym typeface="Wingdings" panose="05000000000000000000" pitchFamily="2" charset="2"/>
              </a:rPr>
              <a:t> points as </a:t>
            </a:r>
            <a:r>
              <a:rPr lang="nl-NL" dirty="0" err="1" smtClean="0">
                <a:sym typeface="Wingdings" panose="05000000000000000000" pitchFamily="2" charset="2"/>
              </a:rPr>
              <a:t>centroids</a:t>
            </a:r>
            <a:r>
              <a:rPr lang="nl-NL" dirty="0" smtClean="0">
                <a:sym typeface="Wingdings" panose="05000000000000000000" pitchFamily="2" charset="2"/>
              </a:rPr>
              <a:t> </a:t>
            </a:r>
            <a:r>
              <a:rPr lang="nl-NL" dirty="0" err="1" smtClean="0">
                <a:sym typeface="Wingdings" panose="05000000000000000000" pitchFamily="2" charset="2"/>
              </a:rPr>
              <a:t>might</a:t>
            </a:r>
            <a:r>
              <a:rPr lang="nl-NL" dirty="0" smtClean="0">
                <a:sym typeface="Wingdings" panose="05000000000000000000" pitchFamily="2" charset="2"/>
              </a:rPr>
              <a:t> </a:t>
            </a:r>
            <a:r>
              <a:rPr lang="nl-NL" dirty="0" err="1" smtClean="0">
                <a:sym typeface="Wingdings" panose="05000000000000000000" pitchFamily="2" charset="2"/>
              </a:rPr>
              <a:t>give</a:t>
            </a:r>
            <a:r>
              <a:rPr lang="nl-NL" dirty="0" smtClean="0">
                <a:sym typeface="Wingdings" panose="05000000000000000000" pitchFamily="2" charset="2"/>
              </a:rPr>
              <a:t> different </a:t>
            </a:r>
            <a:r>
              <a:rPr lang="nl-NL" dirty="0" err="1" smtClean="0">
                <a:sym typeface="Wingdings" panose="05000000000000000000" pitchFamily="2" charset="2"/>
              </a:rPr>
              <a:t>results</a:t>
            </a:r>
            <a:r>
              <a:rPr lang="nl-NL" dirty="0" smtClean="0">
                <a:sym typeface="Wingdings" panose="05000000000000000000" pitchFamily="2" charset="2"/>
              </a:rPr>
              <a:t>. </a:t>
            </a:r>
          </a:p>
          <a:p>
            <a:pPr marL="0" indent="0">
              <a:buNone/>
            </a:pPr>
            <a:r>
              <a:rPr lang="nl-NL" dirty="0" smtClean="0">
                <a:sym typeface="Wingdings" panose="05000000000000000000" pitchFamily="2" charset="2"/>
              </a:rPr>
              <a:t>It </a:t>
            </a:r>
            <a:r>
              <a:rPr lang="nl-NL" dirty="0" err="1" smtClean="0">
                <a:sym typeface="Wingdings" panose="05000000000000000000" pitchFamily="2" charset="2"/>
              </a:rPr>
              <a:t>might</a:t>
            </a:r>
            <a:r>
              <a:rPr lang="nl-NL" dirty="0" smtClean="0">
                <a:sym typeface="Wingdings" panose="05000000000000000000" pitchFamily="2" charset="2"/>
              </a:rPr>
              <a:t> even </a:t>
            </a:r>
            <a:r>
              <a:rPr lang="nl-NL" dirty="0" err="1" smtClean="0">
                <a:sym typeface="Wingdings" panose="05000000000000000000" pitchFamily="2" charset="2"/>
              </a:rPr>
              <a:t>result</a:t>
            </a:r>
            <a:r>
              <a:rPr lang="nl-NL" dirty="0" smtClean="0">
                <a:sym typeface="Wingdings" panose="05000000000000000000" pitchFamily="2" charset="2"/>
              </a:rPr>
              <a:t> in </a:t>
            </a:r>
            <a:r>
              <a:rPr lang="nl-NL" dirty="0" err="1" smtClean="0">
                <a:sym typeface="Wingdings" panose="05000000000000000000" pitchFamily="2" charset="2"/>
              </a:rPr>
              <a:t>unwanted</a:t>
            </a:r>
            <a:r>
              <a:rPr lang="nl-NL" dirty="0" smtClean="0">
                <a:sym typeface="Wingdings" panose="05000000000000000000" pitchFamily="2" charset="2"/>
              </a:rPr>
              <a:t> clusters</a:t>
            </a:r>
          </a:p>
          <a:p>
            <a:endParaRPr lang="nl-NL" dirty="0" smtClean="0">
              <a:sym typeface="Wingdings" panose="05000000000000000000" pitchFamily="2" charset="2"/>
            </a:endParaRPr>
          </a:p>
          <a:p>
            <a:endParaRPr lang="nl-NL" i="1" dirty="0" smtClean="0">
              <a:sym typeface="Wingdings" panose="05000000000000000000" pitchFamily="2" charset="2"/>
            </a:endParaRPr>
          </a:p>
          <a:p>
            <a:pPr marL="0" indent="0">
              <a:buNone/>
            </a:pPr>
            <a:endParaRPr lang="nl-NL" i="1" dirty="0">
              <a:sym typeface="Wingdings" panose="05000000000000000000" pitchFamily="2" charset="2"/>
            </a:endParaRPr>
          </a:p>
          <a:p>
            <a:endParaRPr lang="nl-NL" i="1" dirty="0" smtClean="0">
              <a:sym typeface="Wingdings" panose="05000000000000000000" pitchFamily="2" charset="2"/>
            </a:endParaRPr>
          </a:p>
          <a:p>
            <a:endParaRPr lang="nl-NL" dirty="0"/>
          </a:p>
        </p:txBody>
      </p:sp>
      <p:sp>
        <p:nvSpPr>
          <p:cNvPr id="4" name="Footer Placeholder 3"/>
          <p:cNvSpPr>
            <a:spLocks noGrp="1"/>
          </p:cNvSpPr>
          <p:nvPr>
            <p:ph type="ftr" sz="quarter" idx="11"/>
          </p:nvPr>
        </p:nvSpPr>
        <p:spPr/>
        <p:txBody>
          <a:bodyPr/>
          <a:lstStyle/>
          <a:p>
            <a:r>
              <a:rPr lang="nl-NL" smtClean="0"/>
              <a:t>Titel van de presentatie</a:t>
            </a:r>
            <a:endParaRPr lang="nl-NL"/>
          </a:p>
        </p:txBody>
      </p:sp>
      <p:sp>
        <p:nvSpPr>
          <p:cNvPr id="5" name="Slide Number Placeholder 4"/>
          <p:cNvSpPr>
            <a:spLocks noGrp="1"/>
          </p:cNvSpPr>
          <p:nvPr>
            <p:ph type="sldNum" sz="quarter" idx="12"/>
          </p:nvPr>
        </p:nvSpPr>
        <p:spPr/>
        <p:txBody>
          <a:bodyPr/>
          <a:lstStyle/>
          <a:p>
            <a:fld id="{14F1411D-0280-154F-AEAC-4C20B7AA46B2}" type="slidenum">
              <a:rPr lang="nl-NL" smtClean="0"/>
              <a:t>13</a:t>
            </a:fld>
            <a:endParaRPr lang="nl-NL"/>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9070" y="1340703"/>
            <a:ext cx="3962148" cy="27081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2"/>
          <p:cNvSpPr txBox="1">
            <a:spLocks/>
          </p:cNvSpPr>
          <p:nvPr/>
        </p:nvSpPr>
        <p:spPr>
          <a:xfrm>
            <a:off x="719998" y="2495862"/>
            <a:ext cx="4159072" cy="1806138"/>
          </a:xfrm>
          <a:prstGeom prst="rect">
            <a:avLst/>
          </a:prstGeom>
        </p:spPr>
        <p:txBody>
          <a:bodyPr vert="horz" lIns="0" tIns="0" rIns="0" bIns="0" rtlCol="0" anchor="t" anchorCtr="0">
            <a:noAutofit/>
          </a:bodyPr>
          <a:lstStyle>
            <a:lvl1pPr marL="180000" indent="-180000" algn="l" defTabSz="685800" rtl="0" eaLnBrk="1" latinLnBrk="0" hangingPunct="1">
              <a:lnSpc>
                <a:spcPct val="120000"/>
              </a:lnSpc>
              <a:spcBef>
                <a:spcPts val="0"/>
              </a:spcBef>
              <a:buFont typeface="Arial" panose="020B0604020202020204" pitchFamily="34" charset="0"/>
              <a:buChar char="•"/>
              <a:defRPr sz="1500" kern="1200">
                <a:solidFill>
                  <a:schemeClr val="bg1"/>
                </a:solidFill>
                <a:latin typeface="+mn-lt"/>
                <a:ea typeface="+mn-ea"/>
                <a:cs typeface="+mn-cs"/>
              </a:defRPr>
            </a:lvl1pPr>
            <a:lvl2pPr marL="360000" indent="-180000" algn="l" defTabSz="685800" rtl="0" eaLnBrk="1" latinLnBrk="0" hangingPunct="1">
              <a:lnSpc>
                <a:spcPct val="120000"/>
              </a:lnSpc>
              <a:spcBef>
                <a:spcPts val="0"/>
              </a:spcBef>
              <a:buFont typeface="Arial" panose="020B0604020202020204" pitchFamily="34" charset="0"/>
              <a:buChar char="•"/>
              <a:defRPr sz="1500" kern="1200">
                <a:solidFill>
                  <a:schemeClr val="bg1"/>
                </a:solidFill>
                <a:latin typeface="+mn-lt"/>
                <a:ea typeface="+mn-ea"/>
                <a:cs typeface="+mn-cs"/>
              </a:defRPr>
            </a:lvl2pPr>
            <a:lvl3pPr marL="540000" indent="-180000" algn="l" defTabSz="685800" rtl="0" eaLnBrk="1" latinLnBrk="0" hangingPunct="1">
              <a:lnSpc>
                <a:spcPct val="120000"/>
              </a:lnSpc>
              <a:spcBef>
                <a:spcPts val="0"/>
              </a:spcBef>
              <a:buFont typeface="Arial" panose="020B0604020202020204" pitchFamily="34" charset="0"/>
              <a:buChar char="•"/>
              <a:defRPr sz="1500" kern="1200">
                <a:solidFill>
                  <a:schemeClr val="bg1"/>
                </a:solidFill>
                <a:latin typeface="+mn-lt"/>
                <a:ea typeface="+mn-ea"/>
                <a:cs typeface="+mn-cs"/>
              </a:defRPr>
            </a:lvl3pPr>
            <a:lvl4pPr marL="720000" indent="-180000" algn="l" defTabSz="685800" rtl="0" eaLnBrk="1" latinLnBrk="0" hangingPunct="1">
              <a:lnSpc>
                <a:spcPct val="120000"/>
              </a:lnSpc>
              <a:spcBef>
                <a:spcPts val="0"/>
              </a:spcBef>
              <a:buFont typeface="Arial" panose="020B0604020202020204" pitchFamily="34" charset="0"/>
              <a:buChar char="•"/>
              <a:defRPr sz="1500" kern="1200">
                <a:solidFill>
                  <a:schemeClr val="bg1"/>
                </a:solidFill>
                <a:latin typeface="+mn-lt"/>
                <a:ea typeface="+mn-ea"/>
                <a:cs typeface="+mn-cs"/>
              </a:defRPr>
            </a:lvl4pPr>
            <a:lvl5pPr marL="900000" indent="-180000" algn="l" defTabSz="685800" rtl="0" eaLnBrk="1" latinLnBrk="0" hangingPunct="1">
              <a:lnSpc>
                <a:spcPct val="120000"/>
              </a:lnSpc>
              <a:spcBef>
                <a:spcPts val="0"/>
              </a:spcBef>
              <a:buFont typeface="Arial" panose="020B0604020202020204" pitchFamily="34" charset="0"/>
              <a:buChar char="•"/>
              <a:defRPr sz="150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9pPr>
          </a:lstStyle>
          <a:p>
            <a:endParaRPr lang="nl-NL" dirty="0" smtClean="0">
              <a:sym typeface="Wingdings" panose="05000000000000000000" pitchFamily="2" charset="2"/>
            </a:endParaRPr>
          </a:p>
          <a:p>
            <a:pPr marL="0" indent="0">
              <a:buFont typeface="Arial" panose="020B0604020202020204" pitchFamily="34" charset="0"/>
              <a:buNone/>
            </a:pPr>
            <a:r>
              <a:rPr lang="nl-NL" dirty="0" smtClean="0">
                <a:sym typeface="Wingdings" panose="05000000000000000000" pitchFamily="2" charset="2"/>
              </a:rPr>
              <a:t>Solutions:</a:t>
            </a:r>
          </a:p>
          <a:p>
            <a:pPr marL="342900" indent="-342900">
              <a:buFont typeface="+mj-lt"/>
              <a:buAutoNum type="arabicPeriod"/>
            </a:pPr>
            <a:r>
              <a:rPr lang="nl-NL" dirty="0" smtClean="0">
                <a:sym typeface="Wingdings" panose="05000000000000000000" pitchFamily="2" charset="2"/>
              </a:rPr>
              <a:t>Ensure </a:t>
            </a:r>
            <a:r>
              <a:rPr lang="nl-NL" dirty="0" err="1" smtClean="0">
                <a:sym typeface="Wingdings" panose="05000000000000000000" pitchFamily="2" charset="2"/>
              </a:rPr>
              <a:t>distribution</a:t>
            </a:r>
            <a:r>
              <a:rPr lang="nl-NL" dirty="0" smtClean="0">
                <a:sym typeface="Wingdings" panose="05000000000000000000" pitchFamily="2" charset="2"/>
              </a:rPr>
              <a:t> over </a:t>
            </a:r>
            <a:r>
              <a:rPr lang="nl-NL" dirty="0" err="1" smtClean="0">
                <a:sym typeface="Wingdings" panose="05000000000000000000" pitchFamily="2" charset="2"/>
              </a:rPr>
              <a:t>the</a:t>
            </a:r>
            <a:r>
              <a:rPr lang="nl-NL" dirty="0" smtClean="0">
                <a:sym typeface="Wingdings" panose="05000000000000000000" pitchFamily="2" charset="2"/>
              </a:rPr>
              <a:t> data set (filter </a:t>
            </a:r>
            <a:r>
              <a:rPr lang="nl-NL" dirty="0" err="1" smtClean="0">
                <a:sym typeface="Wingdings" panose="05000000000000000000" pitchFamily="2" charset="2"/>
              </a:rPr>
              <a:t>outliers</a:t>
            </a:r>
            <a:r>
              <a:rPr lang="nl-NL" dirty="0" smtClean="0">
                <a:sym typeface="Wingdings" panose="05000000000000000000" pitchFamily="2" charset="2"/>
              </a:rPr>
              <a:t>, </a:t>
            </a:r>
            <a:r>
              <a:rPr lang="nl-NL" dirty="0" err="1" smtClean="0">
                <a:sym typeface="Wingdings" panose="05000000000000000000" pitchFamily="2" charset="2"/>
              </a:rPr>
              <a:t>use</a:t>
            </a:r>
            <a:r>
              <a:rPr lang="nl-NL" smtClean="0">
                <a:sym typeface="Wingdings" panose="05000000000000000000" pitchFamily="2" charset="2"/>
              </a:rPr>
              <a:t> heuristics)</a:t>
            </a:r>
            <a:endParaRPr lang="nl-NL" dirty="0" smtClean="0">
              <a:sym typeface="Wingdings" panose="05000000000000000000" pitchFamily="2" charset="2"/>
            </a:endParaRPr>
          </a:p>
          <a:p>
            <a:pPr marL="342900" indent="-342900">
              <a:buFont typeface="+mj-lt"/>
              <a:buAutoNum type="arabicPeriod"/>
            </a:pPr>
            <a:r>
              <a:rPr lang="nl-NL" dirty="0" err="1" smtClean="0">
                <a:sym typeface="Wingdings" panose="05000000000000000000" pitchFamily="2" charset="2"/>
              </a:rPr>
              <a:t>Try</a:t>
            </a:r>
            <a:r>
              <a:rPr lang="nl-NL" dirty="0" smtClean="0">
                <a:sym typeface="Wingdings" panose="05000000000000000000" pitchFamily="2" charset="2"/>
              </a:rPr>
              <a:t> different sets of </a:t>
            </a:r>
            <a:r>
              <a:rPr lang="nl-NL" dirty="0" err="1" smtClean="0">
                <a:sym typeface="Wingdings" panose="05000000000000000000" pitchFamily="2" charset="2"/>
              </a:rPr>
              <a:t>centroids</a:t>
            </a:r>
            <a:endParaRPr lang="nl-NL" dirty="0" smtClean="0">
              <a:sym typeface="Wingdings" panose="05000000000000000000" pitchFamily="2" charset="2"/>
            </a:endParaRPr>
          </a:p>
          <a:p>
            <a:endParaRPr lang="nl-NL" dirty="0" smtClean="0">
              <a:sym typeface="Wingdings" panose="05000000000000000000" pitchFamily="2" charset="2"/>
            </a:endParaRPr>
          </a:p>
          <a:p>
            <a:endParaRPr lang="nl-NL" i="1" dirty="0" smtClean="0">
              <a:sym typeface="Wingdings" panose="05000000000000000000" pitchFamily="2" charset="2"/>
            </a:endParaRPr>
          </a:p>
          <a:p>
            <a:pPr marL="0" indent="0">
              <a:buFont typeface="Arial" panose="020B0604020202020204" pitchFamily="34" charset="0"/>
              <a:buNone/>
            </a:pPr>
            <a:endParaRPr lang="nl-NL" i="1" dirty="0" smtClean="0">
              <a:sym typeface="Wingdings" panose="05000000000000000000" pitchFamily="2" charset="2"/>
            </a:endParaRPr>
          </a:p>
          <a:p>
            <a:endParaRPr lang="nl-NL" i="1" dirty="0" smtClean="0">
              <a:sym typeface="Wingdings" panose="05000000000000000000" pitchFamily="2" charset="2"/>
            </a:endParaRPr>
          </a:p>
          <a:p>
            <a:endParaRPr lang="nl-NL" dirty="0"/>
          </a:p>
        </p:txBody>
      </p:sp>
    </p:spTree>
    <p:extLst>
      <p:ext uri="{BB962C8B-B14F-4D97-AF65-F5344CB8AC3E}">
        <p14:creationId xmlns:p14="http://schemas.microsoft.com/office/powerpoint/2010/main" val="50794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NL" dirty="0" err="1" smtClean="0"/>
              <a:t>Hierarchical</a:t>
            </a:r>
            <a:r>
              <a:rPr lang="nl-NL" dirty="0" smtClean="0"/>
              <a:t> Clustering</a:t>
            </a:r>
            <a:endParaRPr lang="nl-NL" dirty="0"/>
          </a:p>
        </p:txBody>
      </p:sp>
      <p:sp>
        <p:nvSpPr>
          <p:cNvPr id="7" name="Content Placeholder 6"/>
          <p:cNvSpPr>
            <a:spLocks noGrp="1"/>
          </p:cNvSpPr>
          <p:nvPr>
            <p:ph idx="1"/>
          </p:nvPr>
        </p:nvSpPr>
        <p:spPr>
          <a:xfrm>
            <a:off x="720004" y="936000"/>
            <a:ext cx="5626206" cy="3780000"/>
          </a:xfrm>
        </p:spPr>
        <p:txBody>
          <a:bodyPr/>
          <a:lstStyle/>
          <a:p>
            <a:r>
              <a:rPr lang="nl-NL" dirty="0" smtClean="0"/>
              <a:t>A different approach</a:t>
            </a:r>
          </a:p>
          <a:p>
            <a:r>
              <a:rPr lang="nl-NL" dirty="0" smtClean="0"/>
              <a:t>Clusters are </a:t>
            </a:r>
            <a:r>
              <a:rPr lang="nl-NL" dirty="0" err="1" smtClean="0"/>
              <a:t>created</a:t>
            </a:r>
            <a:r>
              <a:rPr lang="nl-NL" dirty="0" smtClean="0"/>
              <a:t> in a </a:t>
            </a:r>
            <a:r>
              <a:rPr lang="nl-NL" dirty="0" err="1" smtClean="0"/>
              <a:t>predetermined</a:t>
            </a:r>
            <a:r>
              <a:rPr lang="nl-NL" dirty="0" smtClean="0"/>
              <a:t> ordering -&gt; </a:t>
            </a:r>
            <a:r>
              <a:rPr lang="nl-NL" dirty="0" err="1" smtClean="0"/>
              <a:t>hierarchy</a:t>
            </a:r>
            <a:endParaRPr lang="nl-NL" dirty="0" smtClean="0"/>
          </a:p>
          <a:p>
            <a:r>
              <a:rPr lang="nl-NL" dirty="0" smtClean="0"/>
              <a:t>No pre-</a:t>
            </a:r>
            <a:r>
              <a:rPr lang="nl-NL" dirty="0" err="1" smtClean="0"/>
              <a:t>knowledge</a:t>
            </a:r>
            <a:r>
              <a:rPr lang="nl-NL" dirty="0" smtClean="0"/>
              <a:t> of </a:t>
            </a:r>
            <a:r>
              <a:rPr lang="nl-NL" dirty="0" err="1" smtClean="0"/>
              <a:t>the</a:t>
            </a:r>
            <a:r>
              <a:rPr lang="nl-NL" dirty="0" smtClean="0"/>
              <a:t> dataset is </a:t>
            </a:r>
            <a:r>
              <a:rPr lang="nl-NL" dirty="0" err="1" smtClean="0"/>
              <a:t>required</a:t>
            </a:r>
            <a:endParaRPr lang="nl-NL" dirty="0" smtClean="0"/>
          </a:p>
          <a:p>
            <a:r>
              <a:rPr lang="nl-NL" dirty="0" smtClean="0"/>
              <a:t>Clustering </a:t>
            </a:r>
            <a:r>
              <a:rPr lang="nl-NL" dirty="0" err="1" smtClean="0"/>
              <a:t>results</a:t>
            </a:r>
            <a:r>
              <a:rPr lang="nl-NL" dirty="0" smtClean="0"/>
              <a:t> in a </a:t>
            </a:r>
            <a:r>
              <a:rPr lang="nl-NL" dirty="0" err="1" smtClean="0"/>
              <a:t>nice</a:t>
            </a:r>
            <a:r>
              <a:rPr lang="nl-NL" dirty="0" smtClean="0"/>
              <a:t> tree-</a:t>
            </a:r>
            <a:r>
              <a:rPr lang="nl-NL" dirty="0" err="1" smtClean="0"/>
              <a:t>based</a:t>
            </a:r>
            <a:r>
              <a:rPr lang="nl-NL" dirty="0" smtClean="0"/>
              <a:t> </a:t>
            </a:r>
            <a:r>
              <a:rPr lang="nl-NL" dirty="0" err="1" smtClean="0"/>
              <a:t>representation</a:t>
            </a:r>
            <a:r>
              <a:rPr lang="nl-NL" dirty="0" smtClean="0"/>
              <a:t>, a </a:t>
            </a:r>
            <a:r>
              <a:rPr lang="nl-NL" dirty="0" err="1" smtClean="0"/>
              <a:t>dendogram</a:t>
            </a:r>
            <a:endParaRPr lang="nl-NL" dirty="0" smtClean="0"/>
          </a:p>
          <a:p>
            <a:endParaRPr lang="nl-NL" dirty="0"/>
          </a:p>
          <a:p>
            <a:endParaRPr lang="nl-NL" dirty="0"/>
          </a:p>
        </p:txBody>
      </p:sp>
      <p:sp>
        <p:nvSpPr>
          <p:cNvPr id="4" name="Footer Placeholder 3"/>
          <p:cNvSpPr>
            <a:spLocks noGrp="1"/>
          </p:cNvSpPr>
          <p:nvPr>
            <p:ph type="ftr" sz="quarter" idx="11"/>
          </p:nvPr>
        </p:nvSpPr>
        <p:spPr/>
        <p:txBody>
          <a:bodyPr/>
          <a:lstStyle/>
          <a:p>
            <a:r>
              <a:rPr lang="nl-NL" smtClean="0"/>
              <a:t>Titel van de presentatie</a:t>
            </a:r>
            <a:endParaRPr lang="nl-NL"/>
          </a:p>
        </p:txBody>
      </p:sp>
      <p:sp>
        <p:nvSpPr>
          <p:cNvPr id="5" name="Slide Number Placeholder 4"/>
          <p:cNvSpPr>
            <a:spLocks noGrp="1"/>
          </p:cNvSpPr>
          <p:nvPr>
            <p:ph type="sldNum" sz="quarter" idx="12"/>
          </p:nvPr>
        </p:nvSpPr>
        <p:spPr/>
        <p:txBody>
          <a:bodyPr/>
          <a:lstStyle/>
          <a:p>
            <a:fld id="{14F1411D-0280-154F-AEAC-4C20B7AA46B2}" type="slidenum">
              <a:rPr lang="nl-NL" smtClean="0"/>
              <a:t>14</a:t>
            </a:fld>
            <a:endParaRPr lang="nl-NL"/>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0806" y="2238795"/>
            <a:ext cx="3880739" cy="2477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66267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NL" dirty="0" err="1" smtClean="0"/>
              <a:t>Hierarchical</a:t>
            </a:r>
            <a:r>
              <a:rPr lang="nl-NL" dirty="0" smtClean="0"/>
              <a:t> Clustering </a:t>
            </a:r>
            <a:r>
              <a:rPr lang="nl-NL" dirty="0" err="1" smtClean="0"/>
              <a:t>Algorithms</a:t>
            </a:r>
            <a:endParaRPr lang="nl-NL" dirty="0"/>
          </a:p>
        </p:txBody>
      </p:sp>
      <p:sp>
        <p:nvSpPr>
          <p:cNvPr id="7" name="Content Placeholder 6"/>
          <p:cNvSpPr>
            <a:spLocks noGrp="1"/>
          </p:cNvSpPr>
          <p:nvPr>
            <p:ph idx="1"/>
          </p:nvPr>
        </p:nvSpPr>
        <p:spPr>
          <a:xfrm>
            <a:off x="719999" y="1188484"/>
            <a:ext cx="5626206" cy="1738961"/>
          </a:xfrm>
        </p:spPr>
        <p:txBody>
          <a:bodyPr/>
          <a:lstStyle/>
          <a:p>
            <a:r>
              <a:rPr lang="nl-NL" dirty="0" err="1" smtClean="0"/>
              <a:t>Agglomerative</a:t>
            </a:r>
            <a:r>
              <a:rPr lang="nl-NL" dirty="0" smtClean="0"/>
              <a:t> clustering:</a:t>
            </a:r>
          </a:p>
          <a:p>
            <a:pPr lvl="1"/>
            <a:r>
              <a:rPr lang="nl-NL" dirty="0" smtClean="0"/>
              <a:t>Bottom up</a:t>
            </a:r>
          </a:p>
          <a:p>
            <a:pPr lvl="1"/>
            <a:r>
              <a:rPr lang="nl-NL" dirty="0" err="1" smtClean="0"/>
              <a:t>Good</a:t>
            </a:r>
            <a:r>
              <a:rPr lang="nl-NL" dirty="0" smtClean="0"/>
              <a:t> at </a:t>
            </a:r>
            <a:r>
              <a:rPr lang="nl-NL" dirty="0" err="1" smtClean="0"/>
              <a:t>identifying</a:t>
            </a:r>
            <a:r>
              <a:rPr lang="nl-NL" dirty="0" smtClean="0"/>
              <a:t> small clusters</a:t>
            </a:r>
            <a:endParaRPr lang="nl-NL" dirty="0"/>
          </a:p>
          <a:p>
            <a:endParaRPr lang="nl-NL" dirty="0"/>
          </a:p>
        </p:txBody>
      </p:sp>
      <p:sp>
        <p:nvSpPr>
          <p:cNvPr id="4" name="Footer Placeholder 3"/>
          <p:cNvSpPr>
            <a:spLocks noGrp="1"/>
          </p:cNvSpPr>
          <p:nvPr>
            <p:ph type="ftr" sz="quarter" idx="11"/>
          </p:nvPr>
        </p:nvSpPr>
        <p:spPr/>
        <p:txBody>
          <a:bodyPr/>
          <a:lstStyle/>
          <a:p>
            <a:r>
              <a:rPr lang="nl-NL" smtClean="0"/>
              <a:t>Titel van de presentatie</a:t>
            </a:r>
            <a:endParaRPr lang="nl-NL"/>
          </a:p>
        </p:txBody>
      </p:sp>
      <p:sp>
        <p:nvSpPr>
          <p:cNvPr id="5" name="Slide Number Placeholder 4"/>
          <p:cNvSpPr>
            <a:spLocks noGrp="1"/>
          </p:cNvSpPr>
          <p:nvPr>
            <p:ph type="sldNum" sz="quarter" idx="12"/>
          </p:nvPr>
        </p:nvSpPr>
        <p:spPr/>
        <p:txBody>
          <a:bodyPr/>
          <a:lstStyle/>
          <a:p>
            <a:fld id="{14F1411D-0280-154F-AEAC-4C20B7AA46B2}" type="slidenum">
              <a:rPr lang="nl-NL" smtClean="0"/>
              <a:t>15</a:t>
            </a:fld>
            <a:endParaRPr lang="nl-NL"/>
          </a:p>
        </p:txBody>
      </p:sp>
      <p:sp>
        <p:nvSpPr>
          <p:cNvPr id="8" name="Content Placeholder 6"/>
          <p:cNvSpPr txBox="1">
            <a:spLocks/>
          </p:cNvSpPr>
          <p:nvPr/>
        </p:nvSpPr>
        <p:spPr>
          <a:xfrm>
            <a:off x="719999" y="2630022"/>
            <a:ext cx="5626206" cy="1013931"/>
          </a:xfrm>
          <a:prstGeom prst="rect">
            <a:avLst/>
          </a:prstGeom>
        </p:spPr>
        <p:txBody>
          <a:bodyPr vert="horz" lIns="0" tIns="0" rIns="0" bIns="0" rtlCol="0" anchor="t" anchorCtr="0">
            <a:noAutofit/>
          </a:bodyPr>
          <a:lstStyle>
            <a:lvl1pPr marL="18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1pPr>
            <a:lvl2pPr marL="36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2pPr>
            <a:lvl3pPr marL="54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3pPr>
            <a:lvl4pPr marL="72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4pPr>
            <a:lvl5pPr marL="90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nl-NL" dirty="0" err="1" smtClean="0"/>
              <a:t>Divisive</a:t>
            </a:r>
            <a:r>
              <a:rPr lang="nl-NL" dirty="0" smtClean="0"/>
              <a:t> </a:t>
            </a:r>
            <a:r>
              <a:rPr lang="nl-NL" dirty="0" err="1" smtClean="0"/>
              <a:t>hierarchical</a:t>
            </a:r>
            <a:r>
              <a:rPr lang="nl-NL" dirty="0" smtClean="0"/>
              <a:t> clustering:</a:t>
            </a:r>
          </a:p>
          <a:p>
            <a:pPr lvl="1"/>
            <a:r>
              <a:rPr lang="nl-NL" dirty="0" smtClean="0"/>
              <a:t>Top down</a:t>
            </a:r>
          </a:p>
          <a:p>
            <a:pPr lvl="1"/>
            <a:r>
              <a:rPr lang="nl-NL" dirty="0" err="1" smtClean="0"/>
              <a:t>Good</a:t>
            </a:r>
            <a:r>
              <a:rPr lang="nl-NL" dirty="0" smtClean="0"/>
              <a:t> at </a:t>
            </a:r>
            <a:r>
              <a:rPr lang="nl-NL" dirty="0" err="1" smtClean="0"/>
              <a:t>identifying</a:t>
            </a:r>
            <a:r>
              <a:rPr lang="nl-NL" dirty="0" smtClean="0"/>
              <a:t> large clusters</a:t>
            </a:r>
            <a:endParaRPr lang="nl-NL" dirty="0"/>
          </a:p>
        </p:txBody>
      </p:sp>
      <p:pic>
        <p:nvPicPr>
          <p:cNvPr id="2052" name="Picture 4" descr="Afbeeldingsresultaat voor agglomerative clust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4620" y="1057701"/>
            <a:ext cx="4138289" cy="2671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7450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Agglomerative</a:t>
            </a:r>
            <a:r>
              <a:rPr lang="nl-NL" dirty="0"/>
              <a:t> clustering</a:t>
            </a:r>
          </a:p>
        </p:txBody>
      </p:sp>
      <p:sp>
        <p:nvSpPr>
          <p:cNvPr id="3" name="Content Placeholder 2"/>
          <p:cNvSpPr>
            <a:spLocks noGrp="1"/>
          </p:cNvSpPr>
          <p:nvPr>
            <p:ph idx="1"/>
          </p:nvPr>
        </p:nvSpPr>
        <p:spPr/>
        <p:txBody>
          <a:bodyPr/>
          <a:lstStyle/>
          <a:p>
            <a:pPr marL="342900" indent="-342900">
              <a:buFont typeface="+mj-lt"/>
              <a:buAutoNum type="arabicPeriod"/>
            </a:pPr>
            <a:endParaRPr lang="nl-NL" dirty="0" smtClean="0"/>
          </a:p>
          <a:p>
            <a:pPr marL="342900" indent="-342900">
              <a:buFont typeface="+mj-lt"/>
              <a:buAutoNum type="arabicPeriod"/>
            </a:pPr>
            <a:r>
              <a:rPr lang="nl-NL" dirty="0" err="1" smtClean="0"/>
              <a:t>Assign</a:t>
            </a:r>
            <a:r>
              <a:rPr lang="nl-NL" dirty="0" smtClean="0"/>
              <a:t> </a:t>
            </a:r>
            <a:r>
              <a:rPr lang="nl-NL" dirty="0" err="1"/>
              <a:t>each</a:t>
            </a:r>
            <a:r>
              <a:rPr lang="nl-NL" dirty="0"/>
              <a:t> point </a:t>
            </a:r>
            <a:r>
              <a:rPr lang="nl-NL" dirty="0" err="1"/>
              <a:t>to</a:t>
            </a:r>
            <a:r>
              <a:rPr lang="nl-NL" dirty="0"/>
              <a:t> </a:t>
            </a:r>
            <a:r>
              <a:rPr lang="nl-NL" dirty="0" err="1"/>
              <a:t>it’s</a:t>
            </a:r>
            <a:r>
              <a:rPr lang="nl-NL" dirty="0"/>
              <a:t> </a:t>
            </a:r>
            <a:r>
              <a:rPr lang="nl-NL" dirty="0" err="1"/>
              <a:t>own</a:t>
            </a:r>
            <a:r>
              <a:rPr lang="nl-NL" dirty="0"/>
              <a:t> cluster</a:t>
            </a:r>
          </a:p>
          <a:p>
            <a:pPr marL="342900" indent="-342900">
              <a:buFont typeface="+mj-lt"/>
              <a:buAutoNum type="arabicPeriod"/>
            </a:pPr>
            <a:r>
              <a:rPr lang="nl-NL" dirty="0" err="1"/>
              <a:t>Compute</a:t>
            </a:r>
            <a:r>
              <a:rPr lang="nl-NL" dirty="0"/>
              <a:t> </a:t>
            </a:r>
            <a:r>
              <a:rPr lang="nl-NL" dirty="0" err="1"/>
              <a:t>distances</a:t>
            </a:r>
            <a:r>
              <a:rPr lang="nl-NL" dirty="0"/>
              <a:t> </a:t>
            </a:r>
            <a:r>
              <a:rPr lang="nl-NL" dirty="0" err="1"/>
              <a:t>between</a:t>
            </a:r>
            <a:r>
              <a:rPr lang="nl-NL" dirty="0"/>
              <a:t> clusters</a:t>
            </a:r>
          </a:p>
          <a:p>
            <a:pPr marL="342900" indent="-342900">
              <a:buFont typeface="+mj-lt"/>
              <a:buAutoNum type="arabicPeriod"/>
            </a:pPr>
            <a:r>
              <a:rPr lang="nl-NL" dirty="0" err="1"/>
              <a:t>Find</a:t>
            </a:r>
            <a:r>
              <a:rPr lang="nl-NL" dirty="0"/>
              <a:t> </a:t>
            </a:r>
            <a:r>
              <a:rPr lang="nl-NL" dirty="0" err="1"/>
              <a:t>closest</a:t>
            </a:r>
            <a:r>
              <a:rPr lang="nl-NL" dirty="0"/>
              <a:t> pair of clusters </a:t>
            </a:r>
            <a:r>
              <a:rPr lang="nl-NL" dirty="0" err="1"/>
              <a:t>and</a:t>
            </a:r>
            <a:r>
              <a:rPr lang="nl-NL" dirty="0"/>
              <a:t> </a:t>
            </a:r>
            <a:r>
              <a:rPr lang="nl-NL" dirty="0" err="1"/>
              <a:t>merge</a:t>
            </a:r>
            <a:r>
              <a:rPr lang="nl-NL" dirty="0"/>
              <a:t> </a:t>
            </a:r>
            <a:r>
              <a:rPr lang="nl-NL" dirty="0" err="1"/>
              <a:t>them</a:t>
            </a:r>
            <a:endParaRPr lang="nl-NL" dirty="0"/>
          </a:p>
          <a:p>
            <a:pPr marL="342900" indent="-342900">
              <a:buFont typeface="+mj-lt"/>
              <a:buAutoNum type="arabicPeriod"/>
            </a:pPr>
            <a:r>
              <a:rPr lang="nl-NL" dirty="0" err="1"/>
              <a:t>Repeat</a:t>
            </a:r>
            <a:r>
              <a:rPr lang="nl-NL" dirty="0"/>
              <a:t> </a:t>
            </a:r>
            <a:r>
              <a:rPr lang="nl-NL" dirty="0" err="1"/>
              <a:t>from</a:t>
            </a:r>
            <a:r>
              <a:rPr lang="nl-NL" dirty="0"/>
              <a:t> step 2</a:t>
            </a:r>
          </a:p>
          <a:p>
            <a:pPr marL="342900" indent="-342900">
              <a:buFont typeface="+mj-lt"/>
              <a:buAutoNum type="arabicPeriod"/>
            </a:pPr>
            <a:endParaRPr lang="nl-NL" dirty="0"/>
          </a:p>
          <a:p>
            <a:pPr lvl="1"/>
            <a:endParaRPr lang="nl-NL" dirty="0"/>
          </a:p>
          <a:p>
            <a:endParaRPr lang="nl-NL" dirty="0"/>
          </a:p>
          <a:p>
            <a:endParaRPr lang="nl-NL" dirty="0"/>
          </a:p>
        </p:txBody>
      </p:sp>
      <p:sp>
        <p:nvSpPr>
          <p:cNvPr id="4" name="Footer Placeholder 3"/>
          <p:cNvSpPr>
            <a:spLocks noGrp="1"/>
          </p:cNvSpPr>
          <p:nvPr>
            <p:ph type="ftr" sz="quarter" idx="11"/>
          </p:nvPr>
        </p:nvSpPr>
        <p:spPr/>
        <p:txBody>
          <a:bodyPr/>
          <a:lstStyle/>
          <a:p>
            <a:r>
              <a:rPr lang="nl-NL" smtClean="0"/>
              <a:t>Titel van de presentatie</a:t>
            </a:r>
            <a:endParaRPr lang="nl-NL"/>
          </a:p>
        </p:txBody>
      </p:sp>
      <p:sp>
        <p:nvSpPr>
          <p:cNvPr id="5" name="Slide Number Placeholder 4"/>
          <p:cNvSpPr>
            <a:spLocks noGrp="1"/>
          </p:cNvSpPr>
          <p:nvPr>
            <p:ph type="sldNum" sz="quarter" idx="12"/>
          </p:nvPr>
        </p:nvSpPr>
        <p:spPr/>
        <p:txBody>
          <a:bodyPr/>
          <a:lstStyle/>
          <a:p>
            <a:fld id="{14F1411D-0280-154F-AEAC-4C20B7AA46B2}" type="slidenum">
              <a:rPr lang="nl-NL" smtClean="0"/>
              <a:t>16</a:t>
            </a:fld>
            <a:endParaRPr lang="nl-NL"/>
          </a:p>
        </p:txBody>
      </p:sp>
      <p:pic>
        <p:nvPicPr>
          <p:cNvPr id="9" name="Picture Placeholder 8"/>
          <p:cNvPicPr>
            <a:picLocks noGrp="1" noChangeAspect="1"/>
          </p:cNvPicPr>
          <p:nvPr>
            <p:ph type="pic" idx="13"/>
          </p:nvPr>
        </p:nvPicPr>
        <p:blipFill>
          <a:blip r:embed="rId2">
            <a:extLst>
              <a:ext uri="{28A0092B-C50C-407E-A947-70E740481C1C}">
                <a14:useLocalDpi xmlns:a14="http://schemas.microsoft.com/office/drawing/2010/main" val="0"/>
              </a:ext>
            </a:extLst>
          </a:blip>
          <a:srcRect t="1" b="1"/>
          <a:stretch>
            <a:fillRect/>
          </a:stretch>
        </p:blipFill>
        <p:spPr/>
      </p:pic>
    </p:spTree>
    <p:extLst>
      <p:ext uri="{BB962C8B-B14F-4D97-AF65-F5344CB8AC3E}">
        <p14:creationId xmlns:p14="http://schemas.microsoft.com/office/powerpoint/2010/main" val="16414275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NL" dirty="0" smtClean="0"/>
              <a:t>Single </a:t>
            </a:r>
            <a:r>
              <a:rPr lang="nl-NL" dirty="0" err="1" smtClean="0"/>
              <a:t>Linkage</a:t>
            </a:r>
            <a:endParaRPr lang="nl-NL" dirty="0"/>
          </a:p>
        </p:txBody>
      </p:sp>
      <p:sp>
        <p:nvSpPr>
          <p:cNvPr id="7" name="Content Placeholder 6"/>
          <p:cNvSpPr>
            <a:spLocks noGrp="1"/>
          </p:cNvSpPr>
          <p:nvPr>
            <p:ph idx="1"/>
          </p:nvPr>
        </p:nvSpPr>
        <p:spPr>
          <a:xfrm>
            <a:off x="719999" y="1188484"/>
            <a:ext cx="3974831" cy="2769367"/>
          </a:xfrm>
        </p:spPr>
        <p:txBody>
          <a:bodyPr/>
          <a:lstStyle/>
          <a:p>
            <a:r>
              <a:rPr lang="nl-NL" dirty="0" err="1" smtClean="0"/>
              <a:t>Also</a:t>
            </a:r>
            <a:r>
              <a:rPr lang="nl-NL" dirty="0" smtClean="0"/>
              <a:t> </a:t>
            </a:r>
            <a:r>
              <a:rPr lang="nl-NL" dirty="0" err="1" smtClean="0"/>
              <a:t>known</a:t>
            </a:r>
            <a:r>
              <a:rPr lang="nl-NL" dirty="0" smtClean="0"/>
              <a:t> as minimum </a:t>
            </a:r>
            <a:r>
              <a:rPr lang="nl-NL" dirty="0" err="1" smtClean="0"/>
              <a:t>method</a:t>
            </a:r>
            <a:endParaRPr lang="nl-NL" dirty="0" smtClean="0"/>
          </a:p>
          <a:p>
            <a:r>
              <a:rPr lang="nl-NL" dirty="0" err="1" smtClean="0"/>
              <a:t>Distance</a:t>
            </a:r>
            <a:r>
              <a:rPr lang="nl-NL" dirty="0" smtClean="0"/>
              <a:t> </a:t>
            </a:r>
            <a:r>
              <a:rPr lang="nl-NL" dirty="0" err="1" smtClean="0"/>
              <a:t>between</a:t>
            </a:r>
            <a:r>
              <a:rPr lang="nl-NL" dirty="0" smtClean="0"/>
              <a:t> </a:t>
            </a:r>
            <a:r>
              <a:rPr lang="nl-NL" dirty="0" err="1" smtClean="0"/>
              <a:t>two</a:t>
            </a:r>
            <a:r>
              <a:rPr lang="nl-NL" dirty="0" smtClean="0"/>
              <a:t> clusters is </a:t>
            </a:r>
            <a:r>
              <a:rPr lang="nl-NL" dirty="0" err="1" smtClean="0"/>
              <a:t>shortest</a:t>
            </a:r>
            <a:r>
              <a:rPr lang="nl-NL" dirty="0" smtClean="0"/>
              <a:t> </a:t>
            </a:r>
            <a:r>
              <a:rPr lang="nl-NL" dirty="0" err="1" smtClean="0"/>
              <a:t>distance</a:t>
            </a:r>
            <a:r>
              <a:rPr lang="nl-NL" dirty="0" smtClean="0"/>
              <a:t> </a:t>
            </a:r>
            <a:r>
              <a:rPr lang="nl-NL" dirty="0" err="1" smtClean="0"/>
              <a:t>between</a:t>
            </a:r>
            <a:r>
              <a:rPr lang="nl-NL" dirty="0" smtClean="0"/>
              <a:t> </a:t>
            </a:r>
            <a:r>
              <a:rPr lang="nl-NL" dirty="0" err="1" smtClean="0"/>
              <a:t>any</a:t>
            </a:r>
            <a:r>
              <a:rPr lang="nl-NL" dirty="0" smtClean="0"/>
              <a:t> point on </a:t>
            </a:r>
            <a:r>
              <a:rPr lang="nl-NL" dirty="0" err="1" smtClean="0"/>
              <a:t>one</a:t>
            </a:r>
            <a:r>
              <a:rPr lang="nl-NL" dirty="0" smtClean="0"/>
              <a:t> cluster </a:t>
            </a:r>
            <a:r>
              <a:rPr lang="nl-NL" dirty="0" err="1" smtClean="0"/>
              <a:t>with</a:t>
            </a:r>
            <a:r>
              <a:rPr lang="nl-NL" dirty="0" smtClean="0"/>
              <a:t> </a:t>
            </a:r>
            <a:r>
              <a:rPr lang="nl-NL" dirty="0" err="1" smtClean="0"/>
              <a:t>any</a:t>
            </a:r>
            <a:r>
              <a:rPr lang="nl-NL" dirty="0" smtClean="0"/>
              <a:t> point on </a:t>
            </a:r>
            <a:r>
              <a:rPr lang="nl-NL" dirty="0" err="1" smtClean="0"/>
              <a:t>the</a:t>
            </a:r>
            <a:r>
              <a:rPr lang="nl-NL" dirty="0" smtClean="0"/>
              <a:t> </a:t>
            </a:r>
            <a:r>
              <a:rPr lang="nl-NL" dirty="0" err="1" smtClean="0"/>
              <a:t>other</a:t>
            </a:r>
            <a:endParaRPr lang="nl-NL" dirty="0" smtClean="0"/>
          </a:p>
          <a:p>
            <a:r>
              <a:rPr lang="nl-NL" dirty="0" err="1" smtClean="0"/>
              <a:t>Creates</a:t>
            </a:r>
            <a:r>
              <a:rPr lang="nl-NL" dirty="0" smtClean="0"/>
              <a:t> ‘</a:t>
            </a:r>
            <a:r>
              <a:rPr lang="nl-NL" dirty="0" err="1" smtClean="0"/>
              <a:t>loose</a:t>
            </a:r>
            <a:r>
              <a:rPr lang="nl-NL" dirty="0" smtClean="0"/>
              <a:t>’ clusters</a:t>
            </a:r>
            <a:endParaRPr lang="nl-NL" dirty="0"/>
          </a:p>
          <a:p>
            <a:endParaRPr lang="nl-NL" dirty="0" smtClean="0"/>
          </a:p>
          <a:p>
            <a:r>
              <a:rPr lang="nl-NL" dirty="0" smtClean="0"/>
              <a:t>Disadvantage: </a:t>
            </a:r>
            <a:r>
              <a:rPr lang="nl-NL" dirty="0" err="1" smtClean="0"/>
              <a:t>can</a:t>
            </a:r>
            <a:r>
              <a:rPr lang="nl-NL" dirty="0" smtClean="0"/>
              <a:t> </a:t>
            </a:r>
            <a:r>
              <a:rPr lang="nl-NL" dirty="0" err="1" smtClean="0"/>
              <a:t>cause</a:t>
            </a:r>
            <a:r>
              <a:rPr lang="nl-NL" dirty="0" smtClean="0"/>
              <a:t> premature </a:t>
            </a:r>
            <a:r>
              <a:rPr lang="nl-NL" dirty="0" err="1" smtClean="0"/>
              <a:t>merging</a:t>
            </a:r>
            <a:r>
              <a:rPr lang="nl-NL" dirty="0" smtClean="0"/>
              <a:t> of </a:t>
            </a:r>
            <a:r>
              <a:rPr lang="nl-NL" dirty="0" err="1" smtClean="0"/>
              <a:t>groups</a:t>
            </a:r>
            <a:r>
              <a:rPr lang="nl-NL" dirty="0" smtClean="0"/>
              <a:t> </a:t>
            </a:r>
            <a:r>
              <a:rPr lang="nl-NL" dirty="0" err="1" smtClean="0"/>
              <a:t>with</a:t>
            </a:r>
            <a:r>
              <a:rPr lang="nl-NL" dirty="0" smtClean="0"/>
              <a:t> close pairs</a:t>
            </a:r>
            <a:endParaRPr lang="nl-NL" dirty="0"/>
          </a:p>
        </p:txBody>
      </p:sp>
      <p:sp>
        <p:nvSpPr>
          <p:cNvPr id="4" name="Footer Placeholder 3"/>
          <p:cNvSpPr>
            <a:spLocks noGrp="1"/>
          </p:cNvSpPr>
          <p:nvPr>
            <p:ph type="ftr" sz="quarter" idx="11"/>
          </p:nvPr>
        </p:nvSpPr>
        <p:spPr/>
        <p:txBody>
          <a:bodyPr/>
          <a:lstStyle/>
          <a:p>
            <a:r>
              <a:rPr lang="nl-NL" smtClean="0"/>
              <a:t>Titel van de presentatie</a:t>
            </a:r>
            <a:endParaRPr lang="nl-NL"/>
          </a:p>
        </p:txBody>
      </p:sp>
      <p:sp>
        <p:nvSpPr>
          <p:cNvPr id="5" name="Slide Number Placeholder 4"/>
          <p:cNvSpPr>
            <a:spLocks noGrp="1"/>
          </p:cNvSpPr>
          <p:nvPr>
            <p:ph type="sldNum" sz="quarter" idx="12"/>
          </p:nvPr>
        </p:nvSpPr>
        <p:spPr/>
        <p:txBody>
          <a:bodyPr/>
          <a:lstStyle/>
          <a:p>
            <a:fld id="{14F1411D-0280-154F-AEAC-4C20B7AA46B2}" type="slidenum">
              <a:rPr lang="nl-NL" smtClean="0"/>
              <a:t>17</a:t>
            </a:fld>
            <a:endParaRPr lang="nl-NL"/>
          </a:p>
        </p:txBody>
      </p:sp>
      <p:pic>
        <p:nvPicPr>
          <p:cNvPr id="3074" name="Picture 2" descr="https://i2.wp.com/r-posts.com/wp-content/uploads/2017/12/Single-Linkage.png?zoom=1.25&amp;resize=450%2C3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1701" y="1282889"/>
            <a:ext cx="3737368" cy="2872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5880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NL" dirty="0" smtClean="0"/>
              <a:t>Complete </a:t>
            </a:r>
            <a:r>
              <a:rPr lang="nl-NL" dirty="0" err="1" smtClean="0"/>
              <a:t>Linkage</a:t>
            </a:r>
            <a:endParaRPr lang="nl-NL" dirty="0"/>
          </a:p>
        </p:txBody>
      </p:sp>
      <p:sp>
        <p:nvSpPr>
          <p:cNvPr id="7" name="Content Placeholder 6"/>
          <p:cNvSpPr>
            <a:spLocks noGrp="1"/>
          </p:cNvSpPr>
          <p:nvPr>
            <p:ph idx="1"/>
          </p:nvPr>
        </p:nvSpPr>
        <p:spPr>
          <a:xfrm>
            <a:off x="719999" y="1188484"/>
            <a:ext cx="3974831" cy="2769367"/>
          </a:xfrm>
        </p:spPr>
        <p:txBody>
          <a:bodyPr/>
          <a:lstStyle/>
          <a:p>
            <a:r>
              <a:rPr lang="nl-NL" dirty="0" err="1" smtClean="0"/>
              <a:t>Also</a:t>
            </a:r>
            <a:r>
              <a:rPr lang="nl-NL" dirty="0" smtClean="0"/>
              <a:t> </a:t>
            </a:r>
            <a:r>
              <a:rPr lang="nl-NL" dirty="0" err="1" smtClean="0"/>
              <a:t>known</a:t>
            </a:r>
            <a:r>
              <a:rPr lang="nl-NL" dirty="0" smtClean="0"/>
              <a:t> as maximum </a:t>
            </a:r>
            <a:r>
              <a:rPr lang="nl-NL" dirty="0" err="1" smtClean="0"/>
              <a:t>method</a:t>
            </a:r>
            <a:endParaRPr lang="nl-NL" dirty="0" smtClean="0"/>
          </a:p>
          <a:p>
            <a:r>
              <a:rPr lang="nl-NL" dirty="0" err="1" smtClean="0"/>
              <a:t>Distance</a:t>
            </a:r>
            <a:r>
              <a:rPr lang="nl-NL" dirty="0" smtClean="0"/>
              <a:t> </a:t>
            </a:r>
            <a:r>
              <a:rPr lang="nl-NL" dirty="0" err="1" smtClean="0"/>
              <a:t>between</a:t>
            </a:r>
            <a:r>
              <a:rPr lang="nl-NL" dirty="0" smtClean="0"/>
              <a:t> </a:t>
            </a:r>
            <a:r>
              <a:rPr lang="nl-NL" dirty="0" err="1" smtClean="0"/>
              <a:t>two</a:t>
            </a:r>
            <a:r>
              <a:rPr lang="nl-NL" dirty="0" smtClean="0"/>
              <a:t> clusters is </a:t>
            </a:r>
            <a:r>
              <a:rPr lang="nl-NL" dirty="0" err="1" smtClean="0"/>
              <a:t>longest</a:t>
            </a:r>
            <a:r>
              <a:rPr lang="nl-NL" dirty="0" smtClean="0"/>
              <a:t> </a:t>
            </a:r>
            <a:r>
              <a:rPr lang="nl-NL" dirty="0" err="1" smtClean="0"/>
              <a:t>distance</a:t>
            </a:r>
            <a:r>
              <a:rPr lang="nl-NL" dirty="0" smtClean="0"/>
              <a:t> </a:t>
            </a:r>
            <a:r>
              <a:rPr lang="nl-NL" dirty="0" err="1" smtClean="0"/>
              <a:t>between</a:t>
            </a:r>
            <a:r>
              <a:rPr lang="nl-NL" dirty="0" smtClean="0"/>
              <a:t> </a:t>
            </a:r>
            <a:r>
              <a:rPr lang="nl-NL" dirty="0" err="1" smtClean="0"/>
              <a:t>any</a:t>
            </a:r>
            <a:r>
              <a:rPr lang="nl-NL" dirty="0" smtClean="0"/>
              <a:t> point on </a:t>
            </a:r>
            <a:r>
              <a:rPr lang="nl-NL" dirty="0" err="1" smtClean="0"/>
              <a:t>one</a:t>
            </a:r>
            <a:r>
              <a:rPr lang="nl-NL" dirty="0" smtClean="0"/>
              <a:t> cluster </a:t>
            </a:r>
            <a:r>
              <a:rPr lang="nl-NL" dirty="0" err="1" smtClean="0"/>
              <a:t>with</a:t>
            </a:r>
            <a:r>
              <a:rPr lang="nl-NL" dirty="0" smtClean="0"/>
              <a:t> </a:t>
            </a:r>
            <a:r>
              <a:rPr lang="nl-NL" dirty="0" err="1" smtClean="0"/>
              <a:t>any</a:t>
            </a:r>
            <a:r>
              <a:rPr lang="nl-NL" dirty="0" smtClean="0"/>
              <a:t> point on </a:t>
            </a:r>
            <a:r>
              <a:rPr lang="nl-NL" dirty="0" err="1" smtClean="0"/>
              <a:t>the</a:t>
            </a:r>
            <a:r>
              <a:rPr lang="nl-NL" dirty="0" smtClean="0"/>
              <a:t> </a:t>
            </a:r>
            <a:r>
              <a:rPr lang="nl-NL" dirty="0" err="1" smtClean="0"/>
              <a:t>other</a:t>
            </a:r>
            <a:endParaRPr lang="nl-NL" dirty="0" smtClean="0"/>
          </a:p>
          <a:p>
            <a:r>
              <a:rPr lang="nl-NL" dirty="0" err="1" smtClean="0"/>
              <a:t>Creates</a:t>
            </a:r>
            <a:r>
              <a:rPr lang="nl-NL" dirty="0" smtClean="0"/>
              <a:t> compact clusters</a:t>
            </a:r>
            <a:endParaRPr lang="nl-NL" dirty="0"/>
          </a:p>
          <a:p>
            <a:endParaRPr lang="nl-NL" dirty="0" smtClean="0"/>
          </a:p>
          <a:p>
            <a:r>
              <a:rPr lang="nl-NL" dirty="0" smtClean="0"/>
              <a:t>Disadvantage: </a:t>
            </a:r>
            <a:r>
              <a:rPr lang="nl-NL" dirty="0" err="1" smtClean="0"/>
              <a:t>can</a:t>
            </a:r>
            <a:r>
              <a:rPr lang="nl-NL" dirty="0" smtClean="0"/>
              <a:t> </a:t>
            </a:r>
            <a:r>
              <a:rPr lang="nl-NL" dirty="0" err="1" smtClean="0"/>
              <a:t>cause</a:t>
            </a:r>
            <a:r>
              <a:rPr lang="nl-NL" dirty="0" smtClean="0"/>
              <a:t> close </a:t>
            </a:r>
            <a:r>
              <a:rPr lang="nl-NL" dirty="0" err="1" smtClean="0"/>
              <a:t>groups</a:t>
            </a:r>
            <a:r>
              <a:rPr lang="nl-NL" dirty="0" smtClean="0"/>
              <a:t> </a:t>
            </a:r>
            <a:r>
              <a:rPr lang="nl-NL" dirty="0" err="1" smtClean="0"/>
              <a:t>to</a:t>
            </a:r>
            <a:r>
              <a:rPr lang="nl-NL" dirty="0" smtClean="0"/>
              <a:t> </a:t>
            </a:r>
            <a:r>
              <a:rPr lang="nl-NL" dirty="0" err="1" smtClean="0"/>
              <a:t>be</a:t>
            </a:r>
            <a:r>
              <a:rPr lang="nl-NL" dirty="0" smtClean="0"/>
              <a:t> </a:t>
            </a:r>
            <a:r>
              <a:rPr lang="nl-NL" dirty="0" err="1" smtClean="0"/>
              <a:t>merged</a:t>
            </a:r>
            <a:r>
              <a:rPr lang="nl-NL" dirty="0" smtClean="0"/>
              <a:t> later </a:t>
            </a:r>
            <a:r>
              <a:rPr lang="nl-NL" dirty="0" err="1" smtClean="0"/>
              <a:t>than</a:t>
            </a:r>
            <a:r>
              <a:rPr lang="nl-NL" dirty="0" smtClean="0"/>
              <a:t> </a:t>
            </a:r>
            <a:r>
              <a:rPr lang="nl-NL" dirty="0" err="1" smtClean="0"/>
              <a:t>what</a:t>
            </a:r>
            <a:r>
              <a:rPr lang="nl-NL" dirty="0" smtClean="0"/>
              <a:t> is </a:t>
            </a:r>
            <a:r>
              <a:rPr lang="nl-NL" dirty="0" err="1" smtClean="0"/>
              <a:t>optimal</a:t>
            </a:r>
            <a:endParaRPr lang="nl-NL" dirty="0"/>
          </a:p>
        </p:txBody>
      </p:sp>
      <p:sp>
        <p:nvSpPr>
          <p:cNvPr id="4" name="Footer Placeholder 3"/>
          <p:cNvSpPr>
            <a:spLocks noGrp="1"/>
          </p:cNvSpPr>
          <p:nvPr>
            <p:ph type="ftr" sz="quarter" idx="11"/>
          </p:nvPr>
        </p:nvSpPr>
        <p:spPr/>
        <p:txBody>
          <a:bodyPr/>
          <a:lstStyle/>
          <a:p>
            <a:r>
              <a:rPr lang="nl-NL" smtClean="0"/>
              <a:t>Titel van de presentatie</a:t>
            </a:r>
            <a:endParaRPr lang="nl-NL"/>
          </a:p>
        </p:txBody>
      </p:sp>
      <p:sp>
        <p:nvSpPr>
          <p:cNvPr id="5" name="Slide Number Placeholder 4"/>
          <p:cNvSpPr>
            <a:spLocks noGrp="1"/>
          </p:cNvSpPr>
          <p:nvPr>
            <p:ph type="sldNum" sz="quarter" idx="12"/>
          </p:nvPr>
        </p:nvSpPr>
        <p:spPr/>
        <p:txBody>
          <a:bodyPr/>
          <a:lstStyle/>
          <a:p>
            <a:fld id="{14F1411D-0280-154F-AEAC-4C20B7AA46B2}" type="slidenum">
              <a:rPr lang="nl-NL" smtClean="0"/>
              <a:t>18</a:t>
            </a:fld>
            <a:endParaRPr lang="nl-NL"/>
          </a:p>
        </p:txBody>
      </p:sp>
      <p:pic>
        <p:nvPicPr>
          <p:cNvPr id="4098" name="Picture 2" descr="https://i2.wp.com/r-posts.com/wp-content/uploads/2017/12/complete-linkage.png?zoom=1.25&amp;resize=450%2C37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8000" y="1247002"/>
            <a:ext cx="3456000" cy="2859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6940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i1.wp.com/r-posts.com/wp-content/uploads/2017/12/average-linkage.png?zoom=1.25&amp;resize=450%2C4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1167" y="1188484"/>
            <a:ext cx="3788027" cy="3467009"/>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p:cNvSpPr>
            <a:spLocks noGrp="1"/>
          </p:cNvSpPr>
          <p:nvPr>
            <p:ph type="title"/>
          </p:nvPr>
        </p:nvSpPr>
        <p:spPr/>
        <p:txBody>
          <a:bodyPr/>
          <a:lstStyle/>
          <a:p>
            <a:r>
              <a:rPr lang="nl-NL" dirty="0" err="1" smtClean="0"/>
              <a:t>Average</a:t>
            </a:r>
            <a:r>
              <a:rPr lang="nl-NL" dirty="0" smtClean="0"/>
              <a:t> </a:t>
            </a:r>
            <a:r>
              <a:rPr lang="nl-NL" dirty="0" err="1" smtClean="0"/>
              <a:t>Linkage</a:t>
            </a:r>
            <a:endParaRPr lang="nl-NL" dirty="0"/>
          </a:p>
        </p:txBody>
      </p:sp>
      <p:sp>
        <p:nvSpPr>
          <p:cNvPr id="7" name="Content Placeholder 6"/>
          <p:cNvSpPr>
            <a:spLocks noGrp="1"/>
          </p:cNvSpPr>
          <p:nvPr>
            <p:ph idx="1"/>
          </p:nvPr>
        </p:nvSpPr>
        <p:spPr>
          <a:xfrm>
            <a:off x="719999" y="1188484"/>
            <a:ext cx="3974831" cy="2769367"/>
          </a:xfrm>
        </p:spPr>
        <p:txBody>
          <a:bodyPr/>
          <a:lstStyle/>
          <a:p>
            <a:r>
              <a:rPr lang="nl-NL" dirty="0" err="1" smtClean="0"/>
              <a:t>Also</a:t>
            </a:r>
            <a:r>
              <a:rPr lang="nl-NL" dirty="0" smtClean="0"/>
              <a:t> </a:t>
            </a:r>
            <a:r>
              <a:rPr lang="nl-NL" dirty="0" err="1" smtClean="0"/>
              <a:t>known</a:t>
            </a:r>
            <a:r>
              <a:rPr lang="nl-NL" dirty="0" smtClean="0"/>
              <a:t> as </a:t>
            </a:r>
            <a:r>
              <a:rPr lang="nl-NL" dirty="0" err="1" smtClean="0"/>
              <a:t>mean</a:t>
            </a:r>
            <a:r>
              <a:rPr lang="nl-NL" dirty="0" smtClean="0"/>
              <a:t> </a:t>
            </a:r>
            <a:r>
              <a:rPr lang="nl-NL" dirty="0" err="1" smtClean="0"/>
              <a:t>method</a:t>
            </a:r>
            <a:endParaRPr lang="nl-NL" dirty="0" smtClean="0"/>
          </a:p>
          <a:p>
            <a:r>
              <a:rPr lang="nl-NL" dirty="0" err="1" smtClean="0"/>
              <a:t>Distance</a:t>
            </a:r>
            <a:r>
              <a:rPr lang="nl-NL" dirty="0" smtClean="0"/>
              <a:t> </a:t>
            </a:r>
            <a:r>
              <a:rPr lang="nl-NL" dirty="0" err="1" smtClean="0"/>
              <a:t>between</a:t>
            </a:r>
            <a:r>
              <a:rPr lang="nl-NL" dirty="0" smtClean="0"/>
              <a:t> </a:t>
            </a:r>
            <a:r>
              <a:rPr lang="nl-NL" dirty="0" err="1" smtClean="0"/>
              <a:t>two</a:t>
            </a:r>
            <a:r>
              <a:rPr lang="nl-NL" dirty="0" smtClean="0"/>
              <a:t> clusters is </a:t>
            </a:r>
            <a:r>
              <a:rPr lang="nl-NL" dirty="0" err="1" smtClean="0"/>
              <a:t>average</a:t>
            </a:r>
            <a:r>
              <a:rPr lang="nl-NL" dirty="0" smtClean="0"/>
              <a:t> </a:t>
            </a:r>
            <a:r>
              <a:rPr lang="nl-NL" dirty="0" err="1" smtClean="0"/>
              <a:t>distance</a:t>
            </a:r>
            <a:r>
              <a:rPr lang="nl-NL" dirty="0" smtClean="0"/>
              <a:t> </a:t>
            </a:r>
            <a:r>
              <a:rPr lang="nl-NL" dirty="0" err="1" smtClean="0"/>
              <a:t>between</a:t>
            </a:r>
            <a:r>
              <a:rPr lang="nl-NL" dirty="0" smtClean="0"/>
              <a:t> </a:t>
            </a:r>
            <a:r>
              <a:rPr lang="nl-NL" dirty="0" err="1" smtClean="0"/>
              <a:t>any</a:t>
            </a:r>
            <a:r>
              <a:rPr lang="nl-NL" dirty="0" smtClean="0"/>
              <a:t> point on </a:t>
            </a:r>
            <a:r>
              <a:rPr lang="nl-NL" dirty="0" err="1" smtClean="0"/>
              <a:t>one</a:t>
            </a:r>
            <a:r>
              <a:rPr lang="nl-NL" dirty="0" smtClean="0"/>
              <a:t> cluster </a:t>
            </a:r>
            <a:r>
              <a:rPr lang="nl-NL" dirty="0" err="1" smtClean="0"/>
              <a:t>with</a:t>
            </a:r>
            <a:r>
              <a:rPr lang="nl-NL" dirty="0" smtClean="0"/>
              <a:t> </a:t>
            </a:r>
            <a:r>
              <a:rPr lang="nl-NL" dirty="0" err="1" smtClean="0"/>
              <a:t>any</a:t>
            </a:r>
            <a:r>
              <a:rPr lang="nl-NL" dirty="0" smtClean="0"/>
              <a:t> point on </a:t>
            </a:r>
            <a:r>
              <a:rPr lang="nl-NL" dirty="0" err="1" smtClean="0"/>
              <a:t>the</a:t>
            </a:r>
            <a:r>
              <a:rPr lang="nl-NL" dirty="0" smtClean="0"/>
              <a:t> </a:t>
            </a:r>
            <a:r>
              <a:rPr lang="nl-NL" dirty="0" err="1" smtClean="0"/>
              <a:t>other</a:t>
            </a:r>
            <a:endParaRPr lang="nl-NL" dirty="0"/>
          </a:p>
          <a:p>
            <a:endParaRPr lang="nl-NL" dirty="0" smtClean="0"/>
          </a:p>
        </p:txBody>
      </p:sp>
      <p:sp>
        <p:nvSpPr>
          <p:cNvPr id="4" name="Footer Placeholder 3"/>
          <p:cNvSpPr>
            <a:spLocks noGrp="1"/>
          </p:cNvSpPr>
          <p:nvPr>
            <p:ph type="ftr" sz="quarter" idx="11"/>
          </p:nvPr>
        </p:nvSpPr>
        <p:spPr/>
        <p:txBody>
          <a:bodyPr/>
          <a:lstStyle/>
          <a:p>
            <a:r>
              <a:rPr lang="nl-NL" smtClean="0"/>
              <a:t>Titel van de presentatie</a:t>
            </a:r>
            <a:endParaRPr lang="nl-NL"/>
          </a:p>
        </p:txBody>
      </p:sp>
      <p:sp>
        <p:nvSpPr>
          <p:cNvPr id="5" name="Slide Number Placeholder 4"/>
          <p:cNvSpPr>
            <a:spLocks noGrp="1"/>
          </p:cNvSpPr>
          <p:nvPr>
            <p:ph type="sldNum" sz="quarter" idx="12"/>
          </p:nvPr>
        </p:nvSpPr>
        <p:spPr/>
        <p:txBody>
          <a:bodyPr/>
          <a:lstStyle/>
          <a:p>
            <a:fld id="{14F1411D-0280-154F-AEAC-4C20B7AA46B2}" type="slidenum">
              <a:rPr lang="nl-NL" smtClean="0"/>
              <a:t>19</a:t>
            </a:fld>
            <a:endParaRPr lang="nl-NL"/>
          </a:p>
        </p:txBody>
      </p:sp>
    </p:spTree>
    <p:extLst>
      <p:ext uri="{BB962C8B-B14F-4D97-AF65-F5344CB8AC3E}">
        <p14:creationId xmlns:p14="http://schemas.microsoft.com/office/powerpoint/2010/main" val="39053029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NL" dirty="0" err="1" smtClean="0"/>
              <a:t>Labeled</a:t>
            </a:r>
            <a:r>
              <a:rPr lang="nl-NL" dirty="0" smtClean="0"/>
              <a:t> dataset</a:t>
            </a:r>
            <a:endParaRPr lang="nl-NL" dirty="0"/>
          </a:p>
        </p:txBody>
      </p:sp>
      <p:sp>
        <p:nvSpPr>
          <p:cNvPr id="4" name="Footer Placeholder 3"/>
          <p:cNvSpPr>
            <a:spLocks noGrp="1"/>
          </p:cNvSpPr>
          <p:nvPr>
            <p:ph type="ftr" sz="quarter" idx="11"/>
          </p:nvPr>
        </p:nvSpPr>
        <p:spPr/>
        <p:txBody>
          <a:bodyPr/>
          <a:lstStyle/>
          <a:p>
            <a:r>
              <a:rPr lang="nl-NL" smtClean="0"/>
              <a:t>Titel van de presentatie</a:t>
            </a:r>
            <a:endParaRPr lang="nl-NL"/>
          </a:p>
        </p:txBody>
      </p:sp>
      <p:sp>
        <p:nvSpPr>
          <p:cNvPr id="5" name="Slide Number Placeholder 4"/>
          <p:cNvSpPr>
            <a:spLocks noGrp="1"/>
          </p:cNvSpPr>
          <p:nvPr>
            <p:ph type="sldNum" sz="quarter" idx="12"/>
          </p:nvPr>
        </p:nvSpPr>
        <p:spPr/>
        <p:txBody>
          <a:bodyPr/>
          <a:lstStyle/>
          <a:p>
            <a:fld id="{14F1411D-0280-154F-AEAC-4C20B7AA46B2}" type="slidenum">
              <a:rPr lang="nl-NL" smtClean="0"/>
              <a:t>2</a:t>
            </a:fld>
            <a:endParaRPr lang="nl-NL"/>
          </a:p>
        </p:txBody>
      </p:sp>
      <p:pic>
        <p:nvPicPr>
          <p:cNvPr id="307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000" y="1050925"/>
            <a:ext cx="7493000" cy="304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13092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NL" dirty="0" err="1" smtClean="0"/>
              <a:t>Centroid</a:t>
            </a:r>
            <a:r>
              <a:rPr lang="nl-NL" dirty="0" smtClean="0"/>
              <a:t> </a:t>
            </a:r>
            <a:r>
              <a:rPr lang="nl-NL" dirty="0" err="1" smtClean="0"/>
              <a:t>and</a:t>
            </a:r>
            <a:r>
              <a:rPr lang="nl-NL" dirty="0" smtClean="0"/>
              <a:t> Ward </a:t>
            </a:r>
            <a:r>
              <a:rPr lang="nl-NL" dirty="0" err="1" smtClean="0"/>
              <a:t>method</a:t>
            </a:r>
            <a:endParaRPr lang="nl-NL" dirty="0"/>
          </a:p>
        </p:txBody>
      </p:sp>
      <p:sp>
        <p:nvSpPr>
          <p:cNvPr id="7" name="Content Placeholder 6"/>
          <p:cNvSpPr>
            <a:spLocks noGrp="1"/>
          </p:cNvSpPr>
          <p:nvPr>
            <p:ph idx="1"/>
          </p:nvPr>
        </p:nvSpPr>
        <p:spPr>
          <a:xfrm>
            <a:off x="719999" y="1188484"/>
            <a:ext cx="3974831" cy="2769367"/>
          </a:xfrm>
        </p:spPr>
        <p:txBody>
          <a:bodyPr/>
          <a:lstStyle/>
          <a:p>
            <a:r>
              <a:rPr lang="nl-NL" dirty="0" err="1" smtClean="0"/>
              <a:t>Centroid</a:t>
            </a:r>
            <a:r>
              <a:rPr lang="nl-NL" dirty="0" smtClean="0"/>
              <a:t> </a:t>
            </a:r>
            <a:r>
              <a:rPr lang="nl-NL" dirty="0" err="1" smtClean="0"/>
              <a:t>method</a:t>
            </a:r>
            <a:r>
              <a:rPr lang="nl-NL" dirty="0" smtClean="0"/>
              <a:t>:</a:t>
            </a:r>
          </a:p>
          <a:p>
            <a:pPr lvl="1"/>
            <a:r>
              <a:rPr lang="nl-NL" dirty="0" err="1" smtClean="0"/>
              <a:t>Distance</a:t>
            </a:r>
            <a:r>
              <a:rPr lang="nl-NL" dirty="0" smtClean="0"/>
              <a:t> is </a:t>
            </a:r>
            <a:r>
              <a:rPr lang="nl-NL" dirty="0" err="1" smtClean="0"/>
              <a:t>distance</a:t>
            </a:r>
            <a:r>
              <a:rPr lang="nl-NL" dirty="0" smtClean="0"/>
              <a:t> </a:t>
            </a:r>
            <a:r>
              <a:rPr lang="nl-NL" dirty="0" err="1" smtClean="0"/>
              <a:t>between</a:t>
            </a:r>
            <a:r>
              <a:rPr lang="nl-NL" dirty="0" smtClean="0"/>
              <a:t> </a:t>
            </a:r>
            <a:r>
              <a:rPr lang="nl-NL" dirty="0" err="1" smtClean="0"/>
              <a:t>centroid’s</a:t>
            </a:r>
            <a:r>
              <a:rPr lang="nl-NL" dirty="0" smtClean="0"/>
              <a:t> of </a:t>
            </a:r>
            <a:r>
              <a:rPr lang="nl-NL" dirty="0" err="1" smtClean="0"/>
              <a:t>two</a:t>
            </a:r>
            <a:r>
              <a:rPr lang="nl-NL" dirty="0" smtClean="0"/>
              <a:t> clusters</a:t>
            </a:r>
          </a:p>
          <a:p>
            <a:pPr lvl="1"/>
            <a:endParaRPr lang="nl-NL" dirty="0"/>
          </a:p>
          <a:p>
            <a:r>
              <a:rPr lang="nl-NL" dirty="0" err="1" smtClean="0"/>
              <a:t>Ward’s</a:t>
            </a:r>
            <a:r>
              <a:rPr lang="nl-NL" dirty="0" smtClean="0"/>
              <a:t> </a:t>
            </a:r>
            <a:r>
              <a:rPr lang="nl-NL" dirty="0" err="1" smtClean="0"/>
              <a:t>method</a:t>
            </a:r>
            <a:r>
              <a:rPr lang="nl-NL" dirty="0" smtClean="0"/>
              <a:t>:</a:t>
            </a:r>
          </a:p>
          <a:p>
            <a:pPr lvl="1"/>
            <a:r>
              <a:rPr lang="nl-NL" dirty="0" err="1" smtClean="0"/>
              <a:t>Minimize</a:t>
            </a:r>
            <a:r>
              <a:rPr lang="nl-NL" dirty="0" smtClean="0"/>
              <a:t> </a:t>
            </a:r>
            <a:r>
              <a:rPr lang="nl-NL" dirty="0" err="1" smtClean="0"/>
              <a:t>the</a:t>
            </a:r>
            <a:r>
              <a:rPr lang="nl-NL" dirty="0" smtClean="0"/>
              <a:t> </a:t>
            </a:r>
            <a:r>
              <a:rPr lang="nl-NL" dirty="0" err="1" smtClean="0"/>
              <a:t>increase</a:t>
            </a:r>
            <a:r>
              <a:rPr lang="nl-NL" dirty="0" smtClean="0"/>
              <a:t> of </a:t>
            </a:r>
            <a:r>
              <a:rPr lang="nl-NL" dirty="0" err="1" smtClean="0"/>
              <a:t>total</a:t>
            </a:r>
            <a:r>
              <a:rPr lang="nl-NL" dirty="0" smtClean="0"/>
              <a:t> </a:t>
            </a:r>
            <a:r>
              <a:rPr lang="nl-NL" dirty="0" err="1" smtClean="0"/>
              <a:t>within</a:t>
            </a:r>
            <a:r>
              <a:rPr lang="nl-NL" dirty="0" smtClean="0"/>
              <a:t>-cluster </a:t>
            </a:r>
            <a:r>
              <a:rPr lang="nl-NL" dirty="0" err="1" smtClean="0"/>
              <a:t>variance</a:t>
            </a:r>
            <a:r>
              <a:rPr lang="nl-NL" dirty="0" smtClean="0"/>
              <a:t> (</a:t>
            </a:r>
            <a:r>
              <a:rPr lang="nl-NL" dirty="0" err="1" smtClean="0"/>
              <a:t>difference</a:t>
            </a:r>
            <a:r>
              <a:rPr lang="nl-NL" dirty="0" smtClean="0"/>
              <a:t> </a:t>
            </a:r>
            <a:r>
              <a:rPr lang="nl-NL" dirty="0" err="1" smtClean="0"/>
              <a:t>between</a:t>
            </a:r>
            <a:r>
              <a:rPr lang="nl-NL" dirty="0" smtClean="0"/>
              <a:t> </a:t>
            </a:r>
            <a:r>
              <a:rPr lang="nl-NL" dirty="0" err="1" smtClean="0"/>
              <a:t>any</a:t>
            </a:r>
            <a:r>
              <a:rPr lang="nl-NL" dirty="0" smtClean="0"/>
              <a:t> point </a:t>
            </a:r>
            <a:r>
              <a:rPr lang="nl-NL" dirty="0" err="1" smtClean="0"/>
              <a:t>and</a:t>
            </a:r>
            <a:r>
              <a:rPr lang="nl-NL" dirty="0" smtClean="0"/>
              <a:t> </a:t>
            </a:r>
            <a:r>
              <a:rPr lang="nl-NL" dirty="0" err="1" smtClean="0"/>
              <a:t>it’s</a:t>
            </a:r>
            <a:r>
              <a:rPr lang="nl-NL" dirty="0" smtClean="0"/>
              <a:t> </a:t>
            </a:r>
            <a:r>
              <a:rPr lang="nl-NL" dirty="0" err="1" smtClean="0"/>
              <a:t>centroid</a:t>
            </a:r>
            <a:r>
              <a:rPr lang="nl-NL" dirty="0" smtClean="0"/>
              <a:t>) </a:t>
            </a:r>
            <a:r>
              <a:rPr lang="nl-NL" dirty="0" err="1" smtClean="0"/>
              <a:t>when</a:t>
            </a:r>
            <a:r>
              <a:rPr lang="nl-NL" dirty="0" smtClean="0"/>
              <a:t> </a:t>
            </a:r>
            <a:r>
              <a:rPr lang="nl-NL" dirty="0" err="1" smtClean="0"/>
              <a:t>two</a:t>
            </a:r>
            <a:r>
              <a:rPr lang="nl-NL" dirty="0" smtClean="0"/>
              <a:t> clusters are </a:t>
            </a:r>
            <a:r>
              <a:rPr lang="nl-NL" dirty="0" err="1" smtClean="0"/>
              <a:t>combined</a:t>
            </a:r>
            <a:endParaRPr lang="nl-NL" dirty="0"/>
          </a:p>
          <a:p>
            <a:endParaRPr lang="nl-NL" dirty="0" smtClean="0"/>
          </a:p>
        </p:txBody>
      </p:sp>
      <p:sp>
        <p:nvSpPr>
          <p:cNvPr id="4" name="Footer Placeholder 3"/>
          <p:cNvSpPr>
            <a:spLocks noGrp="1"/>
          </p:cNvSpPr>
          <p:nvPr>
            <p:ph type="ftr" sz="quarter" idx="11"/>
          </p:nvPr>
        </p:nvSpPr>
        <p:spPr/>
        <p:txBody>
          <a:bodyPr/>
          <a:lstStyle/>
          <a:p>
            <a:r>
              <a:rPr lang="nl-NL" smtClean="0"/>
              <a:t>Titel van de presentatie</a:t>
            </a:r>
            <a:endParaRPr lang="nl-NL"/>
          </a:p>
        </p:txBody>
      </p:sp>
      <p:sp>
        <p:nvSpPr>
          <p:cNvPr id="5" name="Slide Number Placeholder 4"/>
          <p:cNvSpPr>
            <a:spLocks noGrp="1"/>
          </p:cNvSpPr>
          <p:nvPr>
            <p:ph type="sldNum" sz="quarter" idx="12"/>
          </p:nvPr>
        </p:nvSpPr>
        <p:spPr/>
        <p:txBody>
          <a:bodyPr/>
          <a:lstStyle/>
          <a:p>
            <a:fld id="{14F1411D-0280-154F-AEAC-4C20B7AA46B2}" type="slidenum">
              <a:rPr lang="nl-NL" smtClean="0"/>
              <a:t>20</a:t>
            </a:fld>
            <a:endParaRPr lang="nl-NL"/>
          </a:p>
        </p:txBody>
      </p:sp>
    </p:spTree>
    <p:extLst>
      <p:ext uri="{BB962C8B-B14F-4D97-AF65-F5344CB8AC3E}">
        <p14:creationId xmlns:p14="http://schemas.microsoft.com/office/powerpoint/2010/main" val="9621083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NL" dirty="0" err="1" smtClean="0"/>
              <a:t>Dendogram</a:t>
            </a:r>
            <a:endParaRPr lang="nl-NL" dirty="0"/>
          </a:p>
        </p:txBody>
      </p:sp>
      <p:sp>
        <p:nvSpPr>
          <p:cNvPr id="7" name="Content Placeholder 6"/>
          <p:cNvSpPr>
            <a:spLocks noGrp="1"/>
          </p:cNvSpPr>
          <p:nvPr>
            <p:ph idx="1"/>
          </p:nvPr>
        </p:nvSpPr>
        <p:spPr>
          <a:xfrm>
            <a:off x="720000" y="1188484"/>
            <a:ext cx="3108198" cy="2099168"/>
          </a:xfrm>
        </p:spPr>
        <p:txBody>
          <a:bodyPr/>
          <a:lstStyle/>
          <a:p>
            <a:r>
              <a:rPr lang="nl-NL" dirty="0" smtClean="0"/>
              <a:t>A cluster tree </a:t>
            </a:r>
            <a:r>
              <a:rPr lang="nl-NL" dirty="0" err="1" smtClean="0"/>
              <a:t>where</a:t>
            </a:r>
            <a:r>
              <a:rPr lang="nl-NL" dirty="0" smtClean="0"/>
              <a:t> </a:t>
            </a:r>
            <a:r>
              <a:rPr lang="nl-NL" dirty="0" err="1" smtClean="0"/>
              <a:t>each</a:t>
            </a:r>
            <a:r>
              <a:rPr lang="nl-NL" dirty="0" smtClean="0"/>
              <a:t> </a:t>
            </a:r>
            <a:r>
              <a:rPr lang="nl-NL" dirty="0" err="1" smtClean="0"/>
              <a:t>group</a:t>
            </a:r>
            <a:r>
              <a:rPr lang="nl-NL" dirty="0" smtClean="0"/>
              <a:t> is </a:t>
            </a:r>
            <a:r>
              <a:rPr lang="nl-NL" dirty="0" err="1" smtClean="0"/>
              <a:t>linked</a:t>
            </a:r>
            <a:r>
              <a:rPr lang="nl-NL" dirty="0" smtClean="0"/>
              <a:t> </a:t>
            </a:r>
            <a:r>
              <a:rPr lang="nl-NL" dirty="0" err="1" smtClean="0"/>
              <a:t>to</a:t>
            </a:r>
            <a:r>
              <a:rPr lang="nl-NL" dirty="0" smtClean="0"/>
              <a:t> </a:t>
            </a:r>
            <a:r>
              <a:rPr lang="nl-NL" dirty="0" err="1" smtClean="0"/>
              <a:t>two</a:t>
            </a:r>
            <a:r>
              <a:rPr lang="nl-NL" dirty="0" smtClean="0"/>
              <a:t> or more </a:t>
            </a:r>
            <a:r>
              <a:rPr lang="nl-NL" dirty="0" err="1" smtClean="0"/>
              <a:t>successor</a:t>
            </a:r>
            <a:r>
              <a:rPr lang="nl-NL" dirty="0" smtClean="0"/>
              <a:t> </a:t>
            </a:r>
            <a:r>
              <a:rPr lang="nl-NL" dirty="0" err="1" smtClean="0"/>
              <a:t>groups</a:t>
            </a:r>
            <a:endParaRPr lang="nl-NL" dirty="0" smtClean="0"/>
          </a:p>
          <a:p>
            <a:r>
              <a:rPr lang="nl-NL" dirty="0" err="1" smtClean="0"/>
              <a:t>Height</a:t>
            </a:r>
            <a:r>
              <a:rPr lang="nl-NL" dirty="0" smtClean="0"/>
              <a:t> </a:t>
            </a:r>
            <a:r>
              <a:rPr lang="nl-NL" dirty="0" err="1" smtClean="0"/>
              <a:t>represents</a:t>
            </a:r>
            <a:r>
              <a:rPr lang="nl-NL" dirty="0" smtClean="0"/>
              <a:t> </a:t>
            </a:r>
            <a:r>
              <a:rPr lang="nl-NL" dirty="0" err="1" smtClean="0"/>
              <a:t>the</a:t>
            </a:r>
            <a:r>
              <a:rPr lang="nl-NL" dirty="0" smtClean="0"/>
              <a:t> </a:t>
            </a:r>
            <a:r>
              <a:rPr lang="nl-NL" dirty="0" err="1" smtClean="0"/>
              <a:t>distance</a:t>
            </a:r>
            <a:r>
              <a:rPr lang="nl-NL" dirty="0" smtClean="0"/>
              <a:t> </a:t>
            </a:r>
            <a:r>
              <a:rPr lang="nl-NL" dirty="0" err="1" smtClean="0"/>
              <a:t>betwee</a:t>
            </a:r>
            <a:r>
              <a:rPr lang="nl-NL" dirty="0" smtClean="0"/>
              <a:t> </a:t>
            </a:r>
            <a:r>
              <a:rPr lang="nl-NL" dirty="0" err="1" smtClean="0"/>
              <a:t>two</a:t>
            </a:r>
            <a:r>
              <a:rPr lang="nl-NL" dirty="0" smtClean="0"/>
              <a:t> clusters</a:t>
            </a:r>
          </a:p>
          <a:p>
            <a:endParaRPr lang="nl-NL" dirty="0" smtClean="0"/>
          </a:p>
          <a:p>
            <a:endParaRPr lang="nl-NL" dirty="0" smtClean="0"/>
          </a:p>
          <a:p>
            <a:pPr marL="0" indent="0">
              <a:buNone/>
            </a:pPr>
            <a:r>
              <a:rPr lang="nl-NL" dirty="0" smtClean="0"/>
              <a:t>How </a:t>
            </a:r>
            <a:r>
              <a:rPr lang="nl-NL" dirty="0" err="1" smtClean="0"/>
              <a:t>to</a:t>
            </a:r>
            <a:r>
              <a:rPr lang="nl-NL" dirty="0" smtClean="0"/>
              <a:t> </a:t>
            </a:r>
            <a:r>
              <a:rPr lang="nl-NL" dirty="0" err="1" smtClean="0"/>
              <a:t>choose</a:t>
            </a:r>
            <a:r>
              <a:rPr lang="nl-NL" dirty="0" smtClean="0"/>
              <a:t> correct clustering?</a:t>
            </a:r>
            <a:endParaRPr lang="nl-NL" dirty="0"/>
          </a:p>
        </p:txBody>
      </p:sp>
      <p:sp>
        <p:nvSpPr>
          <p:cNvPr id="4" name="Footer Placeholder 3"/>
          <p:cNvSpPr>
            <a:spLocks noGrp="1"/>
          </p:cNvSpPr>
          <p:nvPr>
            <p:ph type="ftr" sz="quarter" idx="11"/>
          </p:nvPr>
        </p:nvSpPr>
        <p:spPr/>
        <p:txBody>
          <a:bodyPr/>
          <a:lstStyle/>
          <a:p>
            <a:r>
              <a:rPr lang="nl-NL" smtClean="0"/>
              <a:t>Titel van de presentatie</a:t>
            </a:r>
            <a:endParaRPr lang="nl-NL"/>
          </a:p>
        </p:txBody>
      </p:sp>
      <p:sp>
        <p:nvSpPr>
          <p:cNvPr id="5" name="Slide Number Placeholder 4"/>
          <p:cNvSpPr>
            <a:spLocks noGrp="1"/>
          </p:cNvSpPr>
          <p:nvPr>
            <p:ph type="sldNum" sz="quarter" idx="12"/>
          </p:nvPr>
        </p:nvSpPr>
        <p:spPr/>
        <p:txBody>
          <a:bodyPr/>
          <a:lstStyle/>
          <a:p>
            <a:fld id="{14F1411D-0280-154F-AEAC-4C20B7AA46B2}" type="slidenum">
              <a:rPr lang="nl-NL" smtClean="0"/>
              <a:t>21</a:t>
            </a:fld>
            <a:endParaRPr lang="nl-NL"/>
          </a:p>
        </p:txBody>
      </p:sp>
      <p:pic>
        <p:nvPicPr>
          <p:cNvPr id="6149" name="Picture 5" descr="clustering-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7158" y="1056778"/>
            <a:ext cx="4013672" cy="3010255"/>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6"/>
          <p:cNvSpPr txBox="1">
            <a:spLocks/>
          </p:cNvSpPr>
          <p:nvPr/>
        </p:nvSpPr>
        <p:spPr>
          <a:xfrm>
            <a:off x="720000" y="3528842"/>
            <a:ext cx="3108198" cy="1076382"/>
          </a:xfrm>
          <a:prstGeom prst="rect">
            <a:avLst/>
          </a:prstGeom>
        </p:spPr>
        <p:txBody>
          <a:bodyPr vert="horz" lIns="0" tIns="0" rIns="0" bIns="0" rtlCol="0" anchor="t" anchorCtr="0">
            <a:noAutofit/>
          </a:bodyPr>
          <a:lstStyle>
            <a:lvl1pPr marL="18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1pPr>
            <a:lvl2pPr marL="36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2pPr>
            <a:lvl3pPr marL="54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3pPr>
            <a:lvl4pPr marL="72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4pPr>
            <a:lvl5pPr marL="90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nl-NL" dirty="0" smtClean="0"/>
              <a:t>Best </a:t>
            </a:r>
            <a:r>
              <a:rPr lang="nl-NL" dirty="0" err="1" smtClean="0"/>
              <a:t>choice</a:t>
            </a:r>
            <a:r>
              <a:rPr lang="nl-NL" dirty="0" smtClean="0"/>
              <a:t> </a:t>
            </a:r>
            <a:r>
              <a:rPr lang="nl-NL" dirty="0" err="1" smtClean="0"/>
              <a:t>to</a:t>
            </a:r>
            <a:r>
              <a:rPr lang="nl-NL" dirty="0" smtClean="0"/>
              <a:t> cut is </a:t>
            </a:r>
            <a:r>
              <a:rPr lang="nl-NL" dirty="0" err="1" smtClean="0"/>
              <a:t>place</a:t>
            </a:r>
            <a:r>
              <a:rPr lang="nl-NL" dirty="0" smtClean="0"/>
              <a:t> </a:t>
            </a:r>
            <a:r>
              <a:rPr lang="nl-NL" dirty="0" err="1" smtClean="0"/>
              <a:t>with</a:t>
            </a:r>
            <a:r>
              <a:rPr lang="nl-NL" dirty="0" smtClean="0"/>
              <a:t> maximum </a:t>
            </a:r>
            <a:r>
              <a:rPr lang="nl-NL" dirty="0" err="1" smtClean="0"/>
              <a:t>vertical</a:t>
            </a:r>
            <a:r>
              <a:rPr lang="nl-NL" dirty="0" smtClean="0"/>
              <a:t> </a:t>
            </a:r>
            <a:r>
              <a:rPr lang="nl-NL" dirty="0" err="1" smtClean="0"/>
              <a:t>distance</a:t>
            </a:r>
            <a:endParaRPr lang="nl-NL" dirty="0" smtClean="0"/>
          </a:p>
        </p:txBody>
      </p:sp>
      <p:pic>
        <p:nvPicPr>
          <p:cNvPr id="6151" name="Picture 7" descr="clustering-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7158" y="1056778"/>
            <a:ext cx="5560946" cy="3475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886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NL" dirty="0" err="1" smtClean="0"/>
              <a:t>Questions</a:t>
            </a:r>
            <a:endParaRPr lang="nl-NL" dirty="0"/>
          </a:p>
        </p:txBody>
      </p:sp>
      <p:sp>
        <p:nvSpPr>
          <p:cNvPr id="4" name="Footer Placeholder 3"/>
          <p:cNvSpPr>
            <a:spLocks noGrp="1"/>
          </p:cNvSpPr>
          <p:nvPr>
            <p:ph type="ftr" sz="quarter" idx="11"/>
          </p:nvPr>
        </p:nvSpPr>
        <p:spPr/>
        <p:txBody>
          <a:bodyPr/>
          <a:lstStyle/>
          <a:p>
            <a:r>
              <a:rPr lang="nl-NL" smtClean="0"/>
              <a:t>Titel van de presentatie</a:t>
            </a:r>
            <a:endParaRPr lang="nl-NL"/>
          </a:p>
        </p:txBody>
      </p:sp>
      <p:sp>
        <p:nvSpPr>
          <p:cNvPr id="5" name="Slide Number Placeholder 4"/>
          <p:cNvSpPr>
            <a:spLocks noGrp="1"/>
          </p:cNvSpPr>
          <p:nvPr>
            <p:ph type="sldNum" sz="quarter" idx="12"/>
          </p:nvPr>
        </p:nvSpPr>
        <p:spPr/>
        <p:txBody>
          <a:bodyPr/>
          <a:lstStyle/>
          <a:p>
            <a:fld id="{14F1411D-0280-154F-AEAC-4C20B7AA46B2}" type="slidenum">
              <a:rPr lang="nl-NL" smtClean="0"/>
              <a:t>22</a:t>
            </a:fld>
            <a:endParaRPr lang="nl-NL"/>
          </a:p>
        </p:txBody>
      </p:sp>
      <p:pic>
        <p:nvPicPr>
          <p:cNvPr id="9218" name="Picture 2" descr="Afbeeldingsresultaat voor machine learning ques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335" y="1064524"/>
            <a:ext cx="3149553" cy="314955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551529" y="1644555"/>
            <a:ext cx="3821373" cy="1800493"/>
          </a:xfrm>
          <a:prstGeom prst="rect">
            <a:avLst/>
          </a:prstGeom>
          <a:noFill/>
        </p:spPr>
        <p:txBody>
          <a:bodyPr wrap="square" lIns="0" tIns="0" rIns="0" bIns="0" rtlCol="0">
            <a:spAutoFit/>
          </a:bodyPr>
          <a:lstStyle/>
          <a:p>
            <a:r>
              <a:rPr lang="nl-NL" sz="1300" dirty="0" err="1" smtClean="0"/>
              <a:t>Handson</a:t>
            </a:r>
            <a:r>
              <a:rPr lang="nl-NL" sz="1300" dirty="0" smtClean="0"/>
              <a:t>:</a:t>
            </a:r>
          </a:p>
          <a:p>
            <a:endParaRPr lang="nl-NL" sz="1300" dirty="0" smtClean="0"/>
          </a:p>
          <a:p>
            <a:r>
              <a:rPr lang="nl-NL" sz="1300" dirty="0" smtClean="0"/>
              <a:t>https</a:t>
            </a:r>
            <a:r>
              <a:rPr lang="nl-NL" sz="1300"/>
              <a:t>://</a:t>
            </a:r>
            <a:r>
              <a:rPr lang="nl-NL" sz="1300" smtClean="0"/>
              <a:t>bit.ly/2MrbmdS</a:t>
            </a:r>
            <a:endParaRPr lang="nl-NL" sz="1300" dirty="0"/>
          </a:p>
          <a:p>
            <a:endParaRPr lang="nl-NL" sz="1300" dirty="0"/>
          </a:p>
          <a:p>
            <a:r>
              <a:rPr lang="nl-NL" sz="1300" dirty="0" smtClean="0"/>
              <a:t>or</a:t>
            </a:r>
          </a:p>
          <a:p>
            <a:endParaRPr lang="nl-NL" sz="1300" dirty="0" smtClean="0"/>
          </a:p>
          <a:p>
            <a:r>
              <a:rPr lang="nl-NL" sz="1300" dirty="0" smtClean="0"/>
              <a:t>https</a:t>
            </a:r>
            <a:r>
              <a:rPr lang="nl-NL" sz="1300" dirty="0"/>
              <a:t>://</a:t>
            </a:r>
            <a:r>
              <a:rPr lang="nl-NL" sz="1300" dirty="0" smtClean="0"/>
              <a:t>github.com/AMIS-Services/machine-learning-session-two-14-june-2018</a:t>
            </a:r>
          </a:p>
          <a:p>
            <a:endParaRPr lang="nl-NL" sz="1300" dirty="0" smtClean="0"/>
          </a:p>
        </p:txBody>
      </p:sp>
    </p:spTree>
    <p:extLst>
      <p:ext uri="{BB962C8B-B14F-4D97-AF65-F5344CB8AC3E}">
        <p14:creationId xmlns:p14="http://schemas.microsoft.com/office/powerpoint/2010/main" val="12061900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NL" dirty="0" smtClean="0"/>
              <a:t>Group </a:t>
            </a:r>
            <a:r>
              <a:rPr lang="nl-NL" dirty="0" err="1" smtClean="0"/>
              <a:t>similar</a:t>
            </a:r>
            <a:r>
              <a:rPr lang="nl-NL" dirty="0" smtClean="0"/>
              <a:t> </a:t>
            </a:r>
            <a:r>
              <a:rPr lang="nl-NL" dirty="0" err="1" smtClean="0"/>
              <a:t>things</a:t>
            </a:r>
            <a:endParaRPr lang="nl-NL" dirty="0"/>
          </a:p>
        </p:txBody>
      </p:sp>
      <p:sp>
        <p:nvSpPr>
          <p:cNvPr id="4" name="Footer Placeholder 3"/>
          <p:cNvSpPr>
            <a:spLocks noGrp="1"/>
          </p:cNvSpPr>
          <p:nvPr>
            <p:ph type="ftr" sz="quarter" idx="11"/>
          </p:nvPr>
        </p:nvSpPr>
        <p:spPr/>
        <p:txBody>
          <a:bodyPr/>
          <a:lstStyle/>
          <a:p>
            <a:r>
              <a:rPr lang="nl-NL" smtClean="0"/>
              <a:t>Titel van de presentatie</a:t>
            </a:r>
            <a:endParaRPr lang="nl-NL"/>
          </a:p>
        </p:txBody>
      </p:sp>
      <p:sp>
        <p:nvSpPr>
          <p:cNvPr id="5" name="Slide Number Placeholder 4"/>
          <p:cNvSpPr>
            <a:spLocks noGrp="1"/>
          </p:cNvSpPr>
          <p:nvPr>
            <p:ph type="sldNum" sz="quarter" idx="12"/>
          </p:nvPr>
        </p:nvSpPr>
        <p:spPr/>
        <p:txBody>
          <a:bodyPr/>
          <a:lstStyle/>
          <a:p>
            <a:fld id="{14F1411D-0280-154F-AEAC-4C20B7AA46B2}" type="slidenum">
              <a:rPr lang="nl-NL" smtClean="0"/>
              <a:t>3</a:t>
            </a:fld>
            <a:endParaRPr lang="nl-NL"/>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5826" y="1359811"/>
            <a:ext cx="4108174" cy="2339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303" y="1238299"/>
            <a:ext cx="3448085" cy="2582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Arrow Connector 2"/>
          <p:cNvCxnSpPr>
            <a:endCxn id="8" idx="1"/>
          </p:cNvCxnSpPr>
          <p:nvPr/>
        </p:nvCxnSpPr>
        <p:spPr>
          <a:xfrm>
            <a:off x="3561388" y="2529543"/>
            <a:ext cx="1474438"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205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1515" y="1591823"/>
            <a:ext cx="675032" cy="875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7566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Definition of Clustering</a:t>
            </a:r>
            <a:endParaRPr lang="nl-NL" dirty="0"/>
          </a:p>
        </p:txBody>
      </p:sp>
      <p:sp>
        <p:nvSpPr>
          <p:cNvPr id="3" name="Content Placeholder 2"/>
          <p:cNvSpPr>
            <a:spLocks noGrp="1"/>
          </p:cNvSpPr>
          <p:nvPr>
            <p:ph idx="1"/>
          </p:nvPr>
        </p:nvSpPr>
        <p:spPr/>
        <p:txBody>
          <a:bodyPr/>
          <a:lstStyle/>
          <a:p>
            <a:r>
              <a:rPr lang="nl-NL" dirty="0" err="1" smtClean="0"/>
              <a:t>Process</a:t>
            </a:r>
            <a:r>
              <a:rPr lang="nl-NL" dirty="0" smtClean="0"/>
              <a:t> of </a:t>
            </a:r>
            <a:r>
              <a:rPr lang="nl-NL" dirty="0" err="1" smtClean="0"/>
              <a:t>grouping</a:t>
            </a:r>
            <a:r>
              <a:rPr lang="nl-NL" dirty="0" smtClean="0"/>
              <a:t> a set of </a:t>
            </a:r>
            <a:r>
              <a:rPr lang="nl-NL" dirty="0" err="1" smtClean="0"/>
              <a:t>documents</a:t>
            </a:r>
            <a:r>
              <a:rPr lang="nl-NL" dirty="0" smtClean="0"/>
              <a:t> </a:t>
            </a:r>
            <a:r>
              <a:rPr lang="nl-NL" dirty="0" err="1" smtClean="0"/>
              <a:t>into</a:t>
            </a:r>
            <a:r>
              <a:rPr lang="nl-NL" dirty="0" smtClean="0"/>
              <a:t> clusters of </a:t>
            </a:r>
            <a:r>
              <a:rPr lang="nl-NL" dirty="0" err="1" smtClean="0"/>
              <a:t>similar</a:t>
            </a:r>
            <a:r>
              <a:rPr lang="nl-NL" dirty="0" smtClean="0"/>
              <a:t> </a:t>
            </a:r>
            <a:r>
              <a:rPr lang="nl-NL" dirty="0" err="1" smtClean="0"/>
              <a:t>documents</a:t>
            </a:r>
            <a:endParaRPr lang="nl-NL" dirty="0" smtClean="0"/>
          </a:p>
          <a:p>
            <a:r>
              <a:rPr lang="nl-NL" dirty="0" err="1" smtClean="0"/>
              <a:t>Documents</a:t>
            </a:r>
            <a:r>
              <a:rPr lang="nl-NL" dirty="0" smtClean="0"/>
              <a:t> </a:t>
            </a:r>
            <a:r>
              <a:rPr lang="nl-NL" dirty="0" err="1" smtClean="0"/>
              <a:t>within</a:t>
            </a:r>
            <a:r>
              <a:rPr lang="nl-NL" dirty="0" smtClean="0"/>
              <a:t> a cluster </a:t>
            </a:r>
            <a:r>
              <a:rPr lang="nl-NL" dirty="0" err="1" smtClean="0"/>
              <a:t>should</a:t>
            </a:r>
            <a:r>
              <a:rPr lang="nl-NL" dirty="0" smtClean="0"/>
              <a:t> </a:t>
            </a:r>
            <a:r>
              <a:rPr lang="nl-NL" dirty="0" err="1" smtClean="0"/>
              <a:t>be</a:t>
            </a:r>
            <a:r>
              <a:rPr lang="nl-NL" dirty="0" smtClean="0"/>
              <a:t> </a:t>
            </a:r>
            <a:r>
              <a:rPr lang="nl-NL" dirty="0" err="1" smtClean="0"/>
              <a:t>similar</a:t>
            </a:r>
            <a:endParaRPr lang="nl-NL" dirty="0" smtClean="0"/>
          </a:p>
          <a:p>
            <a:r>
              <a:rPr lang="nl-NL" dirty="0" err="1" smtClean="0"/>
              <a:t>Documents</a:t>
            </a:r>
            <a:r>
              <a:rPr lang="nl-NL" dirty="0" smtClean="0"/>
              <a:t> </a:t>
            </a:r>
            <a:r>
              <a:rPr lang="nl-NL" dirty="0" err="1" smtClean="0"/>
              <a:t>from</a:t>
            </a:r>
            <a:r>
              <a:rPr lang="nl-NL" dirty="0" smtClean="0"/>
              <a:t> different clusters </a:t>
            </a:r>
            <a:r>
              <a:rPr lang="nl-NL" dirty="0" err="1" smtClean="0"/>
              <a:t>should</a:t>
            </a:r>
            <a:r>
              <a:rPr lang="nl-NL" dirty="0" smtClean="0"/>
              <a:t> </a:t>
            </a:r>
            <a:r>
              <a:rPr lang="nl-NL" dirty="0" err="1" smtClean="0"/>
              <a:t>be</a:t>
            </a:r>
            <a:r>
              <a:rPr lang="nl-NL" dirty="0" smtClean="0"/>
              <a:t> </a:t>
            </a:r>
            <a:r>
              <a:rPr lang="nl-NL" dirty="0" err="1" smtClean="0"/>
              <a:t>dissimilar</a:t>
            </a:r>
            <a:endParaRPr lang="nl-NL" dirty="0" smtClean="0"/>
          </a:p>
          <a:p>
            <a:r>
              <a:rPr lang="nl-NL" dirty="0" err="1"/>
              <a:t>Unsupervised</a:t>
            </a:r>
            <a:r>
              <a:rPr lang="nl-NL" dirty="0"/>
              <a:t> </a:t>
            </a:r>
            <a:r>
              <a:rPr lang="nl-NL" dirty="0" err="1" smtClean="0"/>
              <a:t>learning</a:t>
            </a:r>
            <a:endParaRPr lang="nl-NL" dirty="0"/>
          </a:p>
          <a:p>
            <a:endParaRPr lang="nl-NL" dirty="0"/>
          </a:p>
          <a:p>
            <a:endParaRPr lang="nl-NL" dirty="0" smtClean="0"/>
          </a:p>
          <a:p>
            <a:endParaRPr lang="nl-NL" dirty="0" smtClean="0"/>
          </a:p>
        </p:txBody>
      </p:sp>
      <p:sp>
        <p:nvSpPr>
          <p:cNvPr id="4" name="Footer Placeholder 3"/>
          <p:cNvSpPr>
            <a:spLocks noGrp="1"/>
          </p:cNvSpPr>
          <p:nvPr>
            <p:ph type="ftr" sz="quarter" idx="11"/>
          </p:nvPr>
        </p:nvSpPr>
        <p:spPr/>
        <p:txBody>
          <a:bodyPr/>
          <a:lstStyle/>
          <a:p>
            <a:r>
              <a:rPr lang="nl-NL" smtClean="0"/>
              <a:t>Titel van de presentatie</a:t>
            </a:r>
            <a:endParaRPr lang="nl-NL"/>
          </a:p>
        </p:txBody>
      </p:sp>
      <p:sp>
        <p:nvSpPr>
          <p:cNvPr id="5" name="Slide Number Placeholder 4"/>
          <p:cNvSpPr>
            <a:spLocks noGrp="1"/>
          </p:cNvSpPr>
          <p:nvPr>
            <p:ph type="sldNum" sz="quarter" idx="12"/>
          </p:nvPr>
        </p:nvSpPr>
        <p:spPr/>
        <p:txBody>
          <a:bodyPr/>
          <a:lstStyle/>
          <a:p>
            <a:fld id="{14F1411D-0280-154F-AEAC-4C20B7AA46B2}" type="slidenum">
              <a:rPr lang="nl-NL" smtClean="0"/>
              <a:t>4</a:t>
            </a:fld>
            <a:endParaRPr lang="nl-NL"/>
          </a:p>
        </p:txBody>
      </p:sp>
      <p:sp>
        <p:nvSpPr>
          <p:cNvPr id="6" name="Picture Placeholder 5"/>
          <p:cNvSpPr>
            <a:spLocks noGrp="1"/>
          </p:cNvSpPr>
          <p:nvPr>
            <p:ph type="pic" idx="13"/>
          </p:nvPr>
        </p:nvSpPr>
        <p:spPr/>
      </p:sp>
      <p:pic>
        <p:nvPicPr>
          <p:cNvPr id="1030" name="Picture 6" descr="Image result for sorted skitt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0" y="808925"/>
            <a:ext cx="4500000" cy="351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3410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NL" dirty="0" err="1" smtClean="0"/>
              <a:t>Clear</a:t>
            </a:r>
            <a:r>
              <a:rPr lang="nl-NL" dirty="0" smtClean="0"/>
              <a:t> cluster </a:t>
            </a:r>
            <a:r>
              <a:rPr lang="nl-NL" dirty="0" err="1" smtClean="0"/>
              <a:t>structure</a:t>
            </a:r>
            <a:endParaRPr lang="nl-NL" dirty="0"/>
          </a:p>
        </p:txBody>
      </p:sp>
      <p:sp>
        <p:nvSpPr>
          <p:cNvPr id="4" name="Footer Placeholder 3"/>
          <p:cNvSpPr>
            <a:spLocks noGrp="1"/>
          </p:cNvSpPr>
          <p:nvPr>
            <p:ph type="ftr" sz="quarter" idx="11"/>
          </p:nvPr>
        </p:nvSpPr>
        <p:spPr/>
        <p:txBody>
          <a:bodyPr/>
          <a:lstStyle/>
          <a:p>
            <a:r>
              <a:rPr lang="nl-NL" smtClean="0"/>
              <a:t>Titel van de presentatie</a:t>
            </a:r>
            <a:endParaRPr lang="nl-NL"/>
          </a:p>
        </p:txBody>
      </p:sp>
      <p:sp>
        <p:nvSpPr>
          <p:cNvPr id="5" name="Slide Number Placeholder 4"/>
          <p:cNvSpPr>
            <a:spLocks noGrp="1"/>
          </p:cNvSpPr>
          <p:nvPr>
            <p:ph type="sldNum" sz="quarter" idx="12"/>
          </p:nvPr>
        </p:nvSpPr>
        <p:spPr/>
        <p:txBody>
          <a:bodyPr/>
          <a:lstStyle/>
          <a:p>
            <a:fld id="{14F1411D-0280-154F-AEAC-4C20B7AA46B2}" type="slidenum">
              <a:rPr lang="nl-NL" smtClean="0"/>
              <a:t>5</a:t>
            </a:fld>
            <a:endParaRPr lang="nl-NL"/>
          </a:p>
        </p:txBody>
      </p:sp>
      <p:pic>
        <p:nvPicPr>
          <p:cNvPr id="7" name="Picture 2" descr="Clustered Data and Centroi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3230" y="864592"/>
            <a:ext cx="4527564" cy="3539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3347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Classification</a:t>
            </a:r>
            <a:r>
              <a:rPr lang="nl-NL" dirty="0" smtClean="0"/>
              <a:t> </a:t>
            </a:r>
            <a:r>
              <a:rPr lang="nl-NL" dirty="0" err="1" smtClean="0"/>
              <a:t>vs</a:t>
            </a:r>
            <a:r>
              <a:rPr lang="nl-NL" dirty="0" smtClean="0"/>
              <a:t> Clustering</a:t>
            </a:r>
            <a:endParaRPr lang="nl-NL" dirty="0"/>
          </a:p>
        </p:txBody>
      </p:sp>
      <p:sp>
        <p:nvSpPr>
          <p:cNvPr id="3" name="Content Placeholder 2"/>
          <p:cNvSpPr>
            <a:spLocks noGrp="1"/>
          </p:cNvSpPr>
          <p:nvPr>
            <p:ph idx="1"/>
          </p:nvPr>
        </p:nvSpPr>
        <p:spPr/>
        <p:txBody>
          <a:bodyPr/>
          <a:lstStyle/>
          <a:p>
            <a:r>
              <a:rPr lang="nl-NL" dirty="0" err="1" smtClean="0"/>
              <a:t>Classification</a:t>
            </a:r>
            <a:r>
              <a:rPr lang="nl-NL" dirty="0" smtClean="0"/>
              <a:t>: </a:t>
            </a:r>
            <a:r>
              <a:rPr lang="nl-NL" dirty="0" err="1" smtClean="0"/>
              <a:t>supervised</a:t>
            </a:r>
            <a:endParaRPr lang="nl-NL" dirty="0" smtClean="0"/>
          </a:p>
          <a:p>
            <a:r>
              <a:rPr lang="nl-NL" dirty="0" smtClean="0"/>
              <a:t>Clustering: </a:t>
            </a:r>
            <a:r>
              <a:rPr lang="nl-NL" dirty="0" err="1" smtClean="0"/>
              <a:t>unsupervised</a:t>
            </a:r>
            <a:endParaRPr lang="nl-NL" dirty="0" smtClean="0"/>
          </a:p>
          <a:p>
            <a:endParaRPr lang="en-US" dirty="0" smtClean="0"/>
          </a:p>
          <a:p>
            <a:r>
              <a:rPr lang="en-US" dirty="0" smtClean="0"/>
              <a:t>Classification</a:t>
            </a:r>
            <a:r>
              <a:rPr lang="en-US" dirty="0"/>
              <a:t>: Classes are human-defined and part of the input to the learning algorithm. </a:t>
            </a:r>
            <a:endParaRPr lang="en-US" dirty="0" smtClean="0"/>
          </a:p>
          <a:p>
            <a:r>
              <a:rPr lang="en-US" dirty="0" smtClean="0"/>
              <a:t>Clustering</a:t>
            </a:r>
            <a:r>
              <a:rPr lang="en-US" dirty="0"/>
              <a:t>: Clusters are inferred from the data without human input. </a:t>
            </a:r>
            <a:endParaRPr lang="en-US" dirty="0" smtClean="0"/>
          </a:p>
          <a:p>
            <a:pPr lvl="1"/>
            <a:r>
              <a:rPr lang="en-US" sz="1100" dirty="0" smtClean="0"/>
              <a:t>However, there are many ways of influencing the outcome of clustering: number of clusters, similarity measure, representation..</a:t>
            </a:r>
            <a:endParaRPr lang="nl-NL" sz="1100" dirty="0"/>
          </a:p>
        </p:txBody>
      </p:sp>
      <p:sp>
        <p:nvSpPr>
          <p:cNvPr id="4" name="Footer Placeholder 3"/>
          <p:cNvSpPr>
            <a:spLocks noGrp="1"/>
          </p:cNvSpPr>
          <p:nvPr>
            <p:ph type="ftr" sz="quarter" idx="11"/>
          </p:nvPr>
        </p:nvSpPr>
        <p:spPr/>
        <p:txBody>
          <a:bodyPr/>
          <a:lstStyle/>
          <a:p>
            <a:r>
              <a:rPr lang="nl-NL" smtClean="0"/>
              <a:t>Titel van de presentatie</a:t>
            </a:r>
            <a:endParaRPr lang="nl-NL"/>
          </a:p>
        </p:txBody>
      </p:sp>
      <p:sp>
        <p:nvSpPr>
          <p:cNvPr id="5" name="Slide Number Placeholder 4"/>
          <p:cNvSpPr>
            <a:spLocks noGrp="1"/>
          </p:cNvSpPr>
          <p:nvPr>
            <p:ph type="sldNum" sz="quarter" idx="12"/>
          </p:nvPr>
        </p:nvSpPr>
        <p:spPr/>
        <p:txBody>
          <a:bodyPr/>
          <a:lstStyle/>
          <a:p>
            <a:fld id="{14F1411D-0280-154F-AEAC-4C20B7AA46B2}" type="slidenum">
              <a:rPr lang="nl-NL" smtClean="0"/>
              <a:t>6</a:t>
            </a:fld>
            <a:endParaRPr lang="nl-NL"/>
          </a:p>
        </p:txBody>
      </p:sp>
      <p:pic>
        <p:nvPicPr>
          <p:cNvPr id="4098" name="Picture 2" descr="Image result for sorting"/>
          <p:cNvPicPr>
            <a:picLocks noGrp="1" noChangeAspect="1" noChangeArrowheads="1"/>
          </p:cNvPicPr>
          <p:nvPr>
            <p:ph type="pic" idx="13"/>
          </p:nvPr>
        </p:nvPicPr>
        <p:blipFill>
          <a:blip r:embed="rId2">
            <a:extLst>
              <a:ext uri="{28A0092B-C50C-407E-A947-70E740481C1C}">
                <a14:useLocalDpi xmlns:a14="http://schemas.microsoft.com/office/drawing/2010/main" val="0"/>
              </a:ext>
            </a:extLst>
          </a:blip>
          <a:srcRect l="1917" r="1917"/>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9109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Applications</a:t>
            </a:r>
            <a:endParaRPr lang="nl-NL" dirty="0"/>
          </a:p>
        </p:txBody>
      </p:sp>
      <p:sp>
        <p:nvSpPr>
          <p:cNvPr id="3" name="Content Placeholder 2"/>
          <p:cNvSpPr>
            <a:spLocks noGrp="1"/>
          </p:cNvSpPr>
          <p:nvPr>
            <p:ph idx="1"/>
          </p:nvPr>
        </p:nvSpPr>
        <p:spPr/>
        <p:txBody>
          <a:bodyPr/>
          <a:lstStyle/>
          <a:p>
            <a:r>
              <a:rPr lang="nl-NL" dirty="0" err="1" smtClean="0"/>
              <a:t>Behaviour</a:t>
            </a:r>
            <a:r>
              <a:rPr lang="nl-NL" dirty="0" smtClean="0"/>
              <a:t> clustering</a:t>
            </a:r>
          </a:p>
          <a:p>
            <a:r>
              <a:rPr lang="nl-NL" dirty="0" smtClean="0"/>
              <a:t>Customer </a:t>
            </a:r>
            <a:r>
              <a:rPr lang="nl-NL" dirty="0" err="1" smtClean="0"/>
              <a:t>segmentation</a:t>
            </a:r>
            <a:endParaRPr lang="nl-NL" dirty="0"/>
          </a:p>
          <a:p>
            <a:r>
              <a:rPr lang="nl-NL" dirty="0" smtClean="0"/>
              <a:t>Sensors</a:t>
            </a:r>
          </a:p>
          <a:p>
            <a:r>
              <a:rPr lang="nl-NL" dirty="0" smtClean="0"/>
              <a:t>Group images</a:t>
            </a:r>
          </a:p>
          <a:p>
            <a:r>
              <a:rPr lang="nl-NL" dirty="0" err="1" smtClean="0"/>
              <a:t>Detecting</a:t>
            </a:r>
            <a:r>
              <a:rPr lang="nl-NL" dirty="0" smtClean="0"/>
              <a:t> </a:t>
            </a:r>
            <a:r>
              <a:rPr lang="nl-NL" dirty="0" err="1" smtClean="0"/>
              <a:t>anomalies</a:t>
            </a:r>
            <a:endParaRPr lang="nl-NL" dirty="0" smtClean="0"/>
          </a:p>
          <a:p>
            <a:r>
              <a:rPr lang="nl-NL" dirty="0" smtClean="0"/>
              <a:t>Help </a:t>
            </a:r>
            <a:r>
              <a:rPr lang="nl-NL" dirty="0" err="1" smtClean="0"/>
              <a:t>by</a:t>
            </a:r>
            <a:r>
              <a:rPr lang="nl-NL" dirty="0" smtClean="0"/>
              <a:t> </a:t>
            </a:r>
            <a:r>
              <a:rPr lang="nl-NL" dirty="0" err="1" smtClean="0"/>
              <a:t>labeling</a:t>
            </a:r>
            <a:r>
              <a:rPr lang="nl-NL" dirty="0" smtClean="0"/>
              <a:t> of a large dataset</a:t>
            </a:r>
          </a:p>
          <a:p>
            <a:r>
              <a:rPr lang="nl-NL" dirty="0" smtClean="0"/>
              <a:t>Clustering of </a:t>
            </a:r>
            <a:r>
              <a:rPr lang="nl-NL" dirty="0" err="1" smtClean="0"/>
              <a:t>documents</a:t>
            </a:r>
            <a:r>
              <a:rPr lang="nl-NL" dirty="0" smtClean="0"/>
              <a:t> on </a:t>
            </a:r>
            <a:r>
              <a:rPr lang="nl-NL" dirty="0" err="1" smtClean="0"/>
              <a:t>same</a:t>
            </a:r>
            <a:r>
              <a:rPr lang="nl-NL" dirty="0" smtClean="0"/>
              <a:t> topic</a:t>
            </a:r>
          </a:p>
          <a:p>
            <a:endParaRPr lang="nl-NL" dirty="0" smtClean="0"/>
          </a:p>
        </p:txBody>
      </p:sp>
      <p:sp>
        <p:nvSpPr>
          <p:cNvPr id="4" name="Footer Placeholder 3"/>
          <p:cNvSpPr>
            <a:spLocks noGrp="1"/>
          </p:cNvSpPr>
          <p:nvPr>
            <p:ph type="ftr" sz="quarter" idx="11"/>
          </p:nvPr>
        </p:nvSpPr>
        <p:spPr/>
        <p:txBody>
          <a:bodyPr/>
          <a:lstStyle/>
          <a:p>
            <a:r>
              <a:rPr lang="nl-NL" smtClean="0"/>
              <a:t>Titel van de presentatie</a:t>
            </a:r>
            <a:endParaRPr lang="nl-NL"/>
          </a:p>
        </p:txBody>
      </p:sp>
      <p:sp>
        <p:nvSpPr>
          <p:cNvPr id="5" name="Slide Number Placeholder 4"/>
          <p:cNvSpPr>
            <a:spLocks noGrp="1"/>
          </p:cNvSpPr>
          <p:nvPr>
            <p:ph type="sldNum" sz="quarter" idx="12"/>
          </p:nvPr>
        </p:nvSpPr>
        <p:spPr/>
        <p:txBody>
          <a:bodyPr/>
          <a:lstStyle/>
          <a:p>
            <a:fld id="{14F1411D-0280-154F-AEAC-4C20B7AA46B2}" type="slidenum">
              <a:rPr lang="nl-NL" smtClean="0"/>
              <a:t>7</a:t>
            </a:fld>
            <a:endParaRPr lang="nl-NL"/>
          </a:p>
        </p:txBody>
      </p:sp>
      <p:pic>
        <p:nvPicPr>
          <p:cNvPr id="7" name="Picture Placeholder 6"/>
          <p:cNvPicPr>
            <a:picLocks noGrp="1" noChangeAspect="1"/>
          </p:cNvPicPr>
          <p:nvPr>
            <p:ph type="pic" idx="13"/>
          </p:nvPr>
        </p:nvPicPr>
        <p:blipFill>
          <a:blip r:embed="rId2">
            <a:extLst>
              <a:ext uri="{28A0092B-C50C-407E-A947-70E740481C1C}">
                <a14:useLocalDpi xmlns:a14="http://schemas.microsoft.com/office/drawing/2010/main" val="0"/>
              </a:ext>
            </a:extLst>
          </a:blip>
          <a:srcRect t="1" b="1"/>
          <a:stretch>
            <a:fillRect/>
          </a:stretch>
        </p:blipFill>
        <p:spPr/>
      </p:pic>
    </p:spTree>
    <p:extLst>
      <p:ext uri="{BB962C8B-B14F-4D97-AF65-F5344CB8AC3E}">
        <p14:creationId xmlns:p14="http://schemas.microsoft.com/office/powerpoint/2010/main" val="9413316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999" y="281176"/>
            <a:ext cx="6624000" cy="504000"/>
          </a:xfrm>
        </p:spPr>
        <p:txBody>
          <a:bodyPr/>
          <a:lstStyle/>
          <a:p>
            <a:r>
              <a:rPr lang="nl-NL" dirty="0" smtClean="0"/>
              <a:t>k-Means clustering</a:t>
            </a:r>
            <a:endParaRPr lang="nl-NL" dirty="0"/>
          </a:p>
        </p:txBody>
      </p:sp>
      <p:sp>
        <p:nvSpPr>
          <p:cNvPr id="4" name="Footer Placeholder 3"/>
          <p:cNvSpPr>
            <a:spLocks noGrp="1"/>
          </p:cNvSpPr>
          <p:nvPr>
            <p:ph type="ftr" sz="quarter" idx="11"/>
          </p:nvPr>
        </p:nvSpPr>
        <p:spPr/>
        <p:txBody>
          <a:bodyPr/>
          <a:lstStyle/>
          <a:p>
            <a:r>
              <a:rPr lang="nl-NL" smtClean="0"/>
              <a:t>Titel van de presentatie</a:t>
            </a:r>
            <a:endParaRPr lang="nl-NL"/>
          </a:p>
        </p:txBody>
      </p:sp>
      <p:sp>
        <p:nvSpPr>
          <p:cNvPr id="5" name="Slide Number Placeholder 4"/>
          <p:cNvSpPr>
            <a:spLocks noGrp="1"/>
          </p:cNvSpPr>
          <p:nvPr>
            <p:ph type="sldNum" sz="quarter" idx="12"/>
          </p:nvPr>
        </p:nvSpPr>
        <p:spPr/>
        <p:txBody>
          <a:bodyPr/>
          <a:lstStyle/>
          <a:p>
            <a:fld id="{14F1411D-0280-154F-AEAC-4C20B7AA46B2}" type="slidenum">
              <a:rPr lang="nl-NL" smtClean="0"/>
              <a:t>8</a:t>
            </a:fld>
            <a:endParaRPr lang="nl-NL"/>
          </a:p>
        </p:txBody>
      </p:sp>
      <p:sp>
        <p:nvSpPr>
          <p:cNvPr id="8" name="Content Placeholder 2"/>
          <p:cNvSpPr>
            <a:spLocks noGrp="1"/>
          </p:cNvSpPr>
          <p:nvPr>
            <p:ph idx="1"/>
          </p:nvPr>
        </p:nvSpPr>
        <p:spPr>
          <a:xfrm>
            <a:off x="719998" y="1039004"/>
            <a:ext cx="4780049" cy="3401999"/>
          </a:xfrm>
        </p:spPr>
        <p:txBody>
          <a:bodyPr/>
          <a:lstStyle/>
          <a:p>
            <a:r>
              <a:rPr lang="nl-NL" sz="1400" dirty="0" smtClean="0"/>
              <a:t>A well </a:t>
            </a:r>
            <a:r>
              <a:rPr lang="nl-NL" sz="1400" dirty="0" err="1" smtClean="0"/>
              <a:t>known</a:t>
            </a:r>
            <a:r>
              <a:rPr lang="nl-NL" sz="1400" dirty="0" smtClean="0"/>
              <a:t> clustering </a:t>
            </a:r>
            <a:r>
              <a:rPr lang="nl-NL" sz="1400" dirty="0" err="1" smtClean="0"/>
              <a:t>algorithm</a:t>
            </a:r>
            <a:endParaRPr lang="nl-NL" sz="1400" dirty="0" smtClean="0"/>
          </a:p>
          <a:p>
            <a:r>
              <a:rPr lang="nl-NL" sz="1400" dirty="0" smtClean="0"/>
              <a:t>Simple</a:t>
            </a:r>
          </a:p>
          <a:p>
            <a:endParaRPr lang="nl-NL" sz="1400" dirty="0"/>
          </a:p>
          <a:p>
            <a:r>
              <a:rPr lang="nl-NL" sz="1400" dirty="0"/>
              <a:t>A cluster </a:t>
            </a:r>
            <a:r>
              <a:rPr lang="nl-NL" sz="1400" dirty="0" smtClean="0"/>
              <a:t>is </a:t>
            </a:r>
            <a:r>
              <a:rPr lang="nl-NL" sz="1400" dirty="0" err="1" smtClean="0"/>
              <a:t>defined</a:t>
            </a:r>
            <a:r>
              <a:rPr lang="nl-NL" sz="1400" dirty="0" smtClean="0"/>
              <a:t> </a:t>
            </a:r>
            <a:r>
              <a:rPr lang="nl-NL" sz="1400" dirty="0" err="1"/>
              <a:t>by</a:t>
            </a:r>
            <a:r>
              <a:rPr lang="nl-NL" sz="1400" dirty="0"/>
              <a:t> a </a:t>
            </a:r>
            <a:r>
              <a:rPr lang="nl-NL" sz="1400" dirty="0" err="1"/>
              <a:t>centroid</a:t>
            </a:r>
            <a:endParaRPr lang="nl-NL" sz="1400" dirty="0"/>
          </a:p>
          <a:p>
            <a:r>
              <a:rPr lang="nl-NL" sz="1400" dirty="0" err="1"/>
              <a:t>Minimize</a:t>
            </a:r>
            <a:r>
              <a:rPr lang="nl-NL" sz="1400" dirty="0"/>
              <a:t> </a:t>
            </a:r>
            <a:r>
              <a:rPr lang="nl-NL" sz="1400" dirty="0" err="1"/>
              <a:t>the</a:t>
            </a:r>
            <a:r>
              <a:rPr lang="nl-NL" sz="1400" dirty="0"/>
              <a:t> </a:t>
            </a:r>
            <a:r>
              <a:rPr lang="nl-NL" sz="1400" dirty="0" err="1"/>
              <a:t>average</a:t>
            </a:r>
            <a:r>
              <a:rPr lang="nl-NL" sz="1400" dirty="0"/>
              <a:t> </a:t>
            </a:r>
            <a:r>
              <a:rPr lang="nl-NL" sz="1400" dirty="0" err="1"/>
              <a:t>squared</a:t>
            </a:r>
            <a:r>
              <a:rPr lang="nl-NL" sz="1400" dirty="0"/>
              <a:t> error </a:t>
            </a:r>
            <a:r>
              <a:rPr lang="nl-NL" sz="1400" dirty="0" err="1"/>
              <a:t>difference</a:t>
            </a:r>
            <a:r>
              <a:rPr lang="nl-NL" sz="1400" dirty="0"/>
              <a:t> </a:t>
            </a:r>
            <a:r>
              <a:rPr lang="nl-NL" sz="1400" dirty="0" err="1"/>
              <a:t>from</a:t>
            </a:r>
            <a:r>
              <a:rPr lang="nl-NL" sz="1400" dirty="0"/>
              <a:t> </a:t>
            </a:r>
            <a:r>
              <a:rPr lang="nl-NL" sz="1400" dirty="0" err="1"/>
              <a:t>the</a:t>
            </a:r>
            <a:r>
              <a:rPr lang="nl-NL" sz="1400" dirty="0"/>
              <a:t> </a:t>
            </a:r>
            <a:r>
              <a:rPr lang="nl-NL" sz="1400" dirty="0" err="1"/>
              <a:t>centroid</a:t>
            </a:r>
            <a:endParaRPr lang="nl-NL" sz="1400" dirty="0"/>
          </a:p>
          <a:p>
            <a:endParaRPr lang="nl-NL" sz="1400" dirty="0"/>
          </a:p>
          <a:p>
            <a:r>
              <a:rPr lang="nl-NL" sz="1400" dirty="0" err="1"/>
              <a:t>Find</a:t>
            </a:r>
            <a:r>
              <a:rPr lang="nl-NL" sz="1400" dirty="0"/>
              <a:t> </a:t>
            </a:r>
            <a:r>
              <a:rPr lang="nl-NL" sz="1400" dirty="0" err="1"/>
              <a:t>the</a:t>
            </a:r>
            <a:r>
              <a:rPr lang="nl-NL" sz="1400" dirty="0"/>
              <a:t> minimum </a:t>
            </a:r>
            <a:r>
              <a:rPr lang="nl-NL" sz="1400" dirty="0" err="1"/>
              <a:t>by</a:t>
            </a:r>
            <a:r>
              <a:rPr lang="nl-NL" sz="1400" dirty="0"/>
              <a:t> </a:t>
            </a:r>
            <a:r>
              <a:rPr lang="nl-NL" sz="1400" dirty="0" err="1"/>
              <a:t>iterating</a:t>
            </a:r>
            <a:r>
              <a:rPr lang="nl-NL" sz="1400" dirty="0"/>
              <a:t> </a:t>
            </a:r>
            <a:r>
              <a:rPr lang="nl-NL" sz="1400" dirty="0" err="1"/>
              <a:t>two</a:t>
            </a:r>
            <a:r>
              <a:rPr lang="nl-NL" sz="1400" dirty="0"/>
              <a:t> steps:</a:t>
            </a:r>
          </a:p>
          <a:p>
            <a:pPr lvl="1"/>
            <a:r>
              <a:rPr lang="nl-NL" sz="1400" dirty="0" err="1"/>
              <a:t>Reassignment</a:t>
            </a:r>
            <a:endParaRPr lang="nl-NL" sz="1400" dirty="0"/>
          </a:p>
          <a:p>
            <a:pPr lvl="1"/>
            <a:r>
              <a:rPr lang="nl-NL" sz="1400" dirty="0" err="1"/>
              <a:t>Recomputation</a:t>
            </a:r>
            <a:endParaRPr lang="nl-NL" sz="1400" dirty="0"/>
          </a:p>
          <a:p>
            <a:pPr lvl="1"/>
            <a:endParaRPr lang="nl-NL" sz="1400" dirty="0"/>
          </a:p>
          <a:p>
            <a:r>
              <a:rPr lang="nl-NL" sz="1400" dirty="0" err="1"/>
              <a:t>Result</a:t>
            </a:r>
            <a:r>
              <a:rPr lang="nl-NL" sz="1400" dirty="0"/>
              <a:t>: </a:t>
            </a:r>
            <a:r>
              <a:rPr lang="nl-NL" sz="1400" i="1" dirty="0"/>
              <a:t>k</a:t>
            </a:r>
            <a:r>
              <a:rPr lang="nl-NL" sz="1400" dirty="0"/>
              <a:t> clusters, </a:t>
            </a:r>
            <a:r>
              <a:rPr lang="nl-NL" sz="1400" dirty="0" err="1"/>
              <a:t>with</a:t>
            </a:r>
            <a:r>
              <a:rPr lang="nl-NL" sz="1400" dirty="0"/>
              <a:t> data points </a:t>
            </a:r>
            <a:r>
              <a:rPr lang="nl-NL" sz="1400" dirty="0" err="1"/>
              <a:t>assigned</a:t>
            </a:r>
            <a:r>
              <a:rPr lang="nl-NL" sz="1400" dirty="0"/>
              <a:t> </a:t>
            </a:r>
            <a:r>
              <a:rPr lang="nl-NL" sz="1400" dirty="0" err="1"/>
              <a:t>to</a:t>
            </a:r>
            <a:r>
              <a:rPr lang="nl-NL" sz="1400" dirty="0"/>
              <a:t> a single </a:t>
            </a:r>
            <a:r>
              <a:rPr lang="nl-NL" sz="1400" dirty="0" smtClean="0"/>
              <a:t>cluster</a:t>
            </a:r>
          </a:p>
          <a:p>
            <a:r>
              <a:rPr lang="nl-NL" sz="1400" dirty="0" smtClean="0">
                <a:solidFill>
                  <a:srgbClr val="FF0000"/>
                </a:solidFill>
              </a:rPr>
              <a:t>Important: </a:t>
            </a:r>
            <a:r>
              <a:rPr lang="nl-NL" sz="1400" dirty="0" err="1" smtClean="0">
                <a:solidFill>
                  <a:srgbClr val="FF0000"/>
                </a:solidFill>
              </a:rPr>
              <a:t>only</a:t>
            </a:r>
            <a:r>
              <a:rPr lang="nl-NL" sz="1400" dirty="0" smtClean="0">
                <a:solidFill>
                  <a:srgbClr val="FF0000"/>
                </a:solidFill>
              </a:rPr>
              <a:t> data fields </a:t>
            </a:r>
            <a:r>
              <a:rPr lang="nl-NL" sz="1400" dirty="0" err="1" smtClean="0">
                <a:solidFill>
                  <a:srgbClr val="FF0000"/>
                </a:solidFill>
              </a:rPr>
              <a:t>with</a:t>
            </a:r>
            <a:r>
              <a:rPr lang="nl-NL" sz="1400" dirty="0" smtClean="0">
                <a:solidFill>
                  <a:srgbClr val="FF0000"/>
                </a:solidFill>
              </a:rPr>
              <a:t> </a:t>
            </a:r>
            <a:r>
              <a:rPr lang="nl-NL" sz="1400" dirty="0" err="1" smtClean="0">
                <a:solidFill>
                  <a:srgbClr val="FF0000"/>
                </a:solidFill>
              </a:rPr>
              <a:t>numeric</a:t>
            </a:r>
            <a:r>
              <a:rPr lang="nl-NL" sz="1400" dirty="0" smtClean="0">
                <a:solidFill>
                  <a:srgbClr val="FF0000"/>
                </a:solidFill>
              </a:rPr>
              <a:t> </a:t>
            </a:r>
            <a:r>
              <a:rPr lang="nl-NL" sz="1400" dirty="0" err="1" smtClean="0">
                <a:solidFill>
                  <a:srgbClr val="FF0000"/>
                </a:solidFill>
              </a:rPr>
              <a:t>values</a:t>
            </a:r>
            <a:r>
              <a:rPr lang="nl-NL" sz="1400" smtClean="0">
                <a:solidFill>
                  <a:srgbClr val="FF0000"/>
                </a:solidFill>
              </a:rPr>
              <a:t> can</a:t>
            </a:r>
            <a:r>
              <a:rPr lang="nl-NL" sz="1400" dirty="0" smtClean="0">
                <a:solidFill>
                  <a:srgbClr val="FF0000"/>
                </a:solidFill>
              </a:rPr>
              <a:t> </a:t>
            </a:r>
            <a:r>
              <a:rPr lang="nl-NL" sz="1400" dirty="0" err="1" smtClean="0">
                <a:solidFill>
                  <a:srgbClr val="FF0000"/>
                </a:solidFill>
              </a:rPr>
              <a:t>be</a:t>
            </a:r>
            <a:r>
              <a:rPr lang="nl-NL" sz="1400" dirty="0" smtClean="0">
                <a:solidFill>
                  <a:srgbClr val="FF0000"/>
                </a:solidFill>
              </a:rPr>
              <a:t> </a:t>
            </a:r>
            <a:r>
              <a:rPr lang="nl-NL" sz="1400" dirty="0" err="1" smtClean="0">
                <a:solidFill>
                  <a:srgbClr val="FF0000"/>
                </a:solidFill>
              </a:rPr>
              <a:t>used</a:t>
            </a:r>
            <a:endParaRPr lang="nl-NL" sz="1400" dirty="0" smtClean="0">
              <a:solidFill>
                <a:srgbClr val="FF0000"/>
              </a:solidFill>
            </a:endParaRPr>
          </a:p>
        </p:txBody>
      </p:sp>
      <p:pic>
        <p:nvPicPr>
          <p:cNvPr id="9" name="Picture Placeholder 7"/>
          <p:cNvPicPr>
            <a:picLocks noChangeAspect="1"/>
          </p:cNvPicPr>
          <p:nvPr/>
        </p:nvPicPr>
        <p:blipFill>
          <a:blip r:embed="rId2">
            <a:extLst>
              <a:ext uri="{28A0092B-C50C-407E-A947-70E740481C1C}">
                <a14:useLocalDpi xmlns:a14="http://schemas.microsoft.com/office/drawing/2010/main" val="0"/>
              </a:ext>
            </a:extLst>
          </a:blip>
          <a:srcRect t="3531" b="3531"/>
          <a:stretch>
            <a:fillRect/>
          </a:stretch>
        </p:blipFill>
        <p:spPr>
          <a:xfrm>
            <a:off x="5688054" y="1282888"/>
            <a:ext cx="3211345" cy="2504849"/>
          </a:xfrm>
          <a:prstGeom prst="rect">
            <a:avLst/>
          </a:prstGeom>
        </p:spPr>
      </p:pic>
    </p:spTree>
    <p:extLst>
      <p:ext uri="{BB962C8B-B14F-4D97-AF65-F5344CB8AC3E}">
        <p14:creationId xmlns:p14="http://schemas.microsoft.com/office/powerpoint/2010/main" val="4596221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Distance</a:t>
            </a:r>
            <a:r>
              <a:rPr lang="nl-NL" dirty="0" smtClean="0"/>
              <a:t> </a:t>
            </a:r>
            <a:r>
              <a:rPr lang="nl-NL" dirty="0" err="1" smtClean="0"/>
              <a:t>measures</a:t>
            </a:r>
            <a:endParaRPr lang="nl-NL" dirty="0"/>
          </a:p>
        </p:txBody>
      </p:sp>
      <p:sp>
        <p:nvSpPr>
          <p:cNvPr id="4" name="Footer Placeholder 3"/>
          <p:cNvSpPr>
            <a:spLocks noGrp="1"/>
          </p:cNvSpPr>
          <p:nvPr>
            <p:ph type="ftr" sz="quarter" idx="11"/>
          </p:nvPr>
        </p:nvSpPr>
        <p:spPr/>
        <p:txBody>
          <a:bodyPr/>
          <a:lstStyle/>
          <a:p>
            <a:r>
              <a:rPr lang="nl-NL" smtClean="0"/>
              <a:t>Titel van de presentatie</a:t>
            </a:r>
            <a:endParaRPr lang="nl-NL"/>
          </a:p>
        </p:txBody>
      </p:sp>
      <p:sp>
        <p:nvSpPr>
          <p:cNvPr id="5" name="Slide Number Placeholder 4"/>
          <p:cNvSpPr>
            <a:spLocks noGrp="1"/>
          </p:cNvSpPr>
          <p:nvPr>
            <p:ph type="sldNum" sz="quarter" idx="12"/>
          </p:nvPr>
        </p:nvSpPr>
        <p:spPr/>
        <p:txBody>
          <a:bodyPr/>
          <a:lstStyle/>
          <a:p>
            <a:fld id="{14F1411D-0280-154F-AEAC-4C20B7AA46B2}" type="slidenum">
              <a:rPr lang="nl-NL" smtClean="0"/>
              <a:t>9</a:t>
            </a:fld>
            <a:endParaRPr lang="nl-NL"/>
          </a:p>
        </p:txBody>
      </p:sp>
      <p:sp>
        <p:nvSpPr>
          <p:cNvPr id="9" name="Content Placeholder 2"/>
          <p:cNvSpPr txBox="1">
            <a:spLocks/>
          </p:cNvSpPr>
          <p:nvPr/>
        </p:nvSpPr>
        <p:spPr>
          <a:xfrm>
            <a:off x="720000" y="3377821"/>
            <a:ext cx="3744000" cy="924179"/>
          </a:xfrm>
          <a:prstGeom prst="rect">
            <a:avLst/>
          </a:prstGeom>
        </p:spPr>
        <p:txBody>
          <a:bodyPr vert="horz" lIns="0" tIns="0" rIns="0" bIns="0" rtlCol="0" anchor="t" anchorCtr="0">
            <a:noAutofit/>
          </a:bodyPr>
          <a:lstStyle>
            <a:lvl1pPr marL="180000" indent="-180000" algn="l" defTabSz="685800" rtl="0" eaLnBrk="1" latinLnBrk="0" hangingPunct="1">
              <a:lnSpc>
                <a:spcPct val="120000"/>
              </a:lnSpc>
              <a:spcBef>
                <a:spcPts val="0"/>
              </a:spcBef>
              <a:buFont typeface="Arial" panose="020B0604020202020204" pitchFamily="34" charset="0"/>
              <a:buChar char="•"/>
              <a:defRPr sz="1500" kern="1200">
                <a:solidFill>
                  <a:schemeClr val="bg1"/>
                </a:solidFill>
                <a:latin typeface="+mn-lt"/>
                <a:ea typeface="+mn-ea"/>
                <a:cs typeface="+mn-cs"/>
              </a:defRPr>
            </a:lvl1pPr>
            <a:lvl2pPr marL="360000" indent="-180000" algn="l" defTabSz="685800" rtl="0" eaLnBrk="1" latinLnBrk="0" hangingPunct="1">
              <a:lnSpc>
                <a:spcPct val="120000"/>
              </a:lnSpc>
              <a:spcBef>
                <a:spcPts val="0"/>
              </a:spcBef>
              <a:buFont typeface="Arial" panose="020B0604020202020204" pitchFamily="34" charset="0"/>
              <a:buChar char="•"/>
              <a:defRPr sz="1500" kern="1200">
                <a:solidFill>
                  <a:schemeClr val="bg1"/>
                </a:solidFill>
                <a:latin typeface="+mn-lt"/>
                <a:ea typeface="+mn-ea"/>
                <a:cs typeface="+mn-cs"/>
              </a:defRPr>
            </a:lvl2pPr>
            <a:lvl3pPr marL="540000" indent="-180000" algn="l" defTabSz="685800" rtl="0" eaLnBrk="1" latinLnBrk="0" hangingPunct="1">
              <a:lnSpc>
                <a:spcPct val="120000"/>
              </a:lnSpc>
              <a:spcBef>
                <a:spcPts val="0"/>
              </a:spcBef>
              <a:buFont typeface="Arial" panose="020B0604020202020204" pitchFamily="34" charset="0"/>
              <a:buChar char="•"/>
              <a:defRPr sz="1500" kern="1200">
                <a:solidFill>
                  <a:schemeClr val="bg1"/>
                </a:solidFill>
                <a:latin typeface="+mn-lt"/>
                <a:ea typeface="+mn-ea"/>
                <a:cs typeface="+mn-cs"/>
              </a:defRPr>
            </a:lvl3pPr>
            <a:lvl4pPr marL="720000" indent="-180000" algn="l" defTabSz="685800" rtl="0" eaLnBrk="1" latinLnBrk="0" hangingPunct="1">
              <a:lnSpc>
                <a:spcPct val="120000"/>
              </a:lnSpc>
              <a:spcBef>
                <a:spcPts val="0"/>
              </a:spcBef>
              <a:buFont typeface="Arial" panose="020B0604020202020204" pitchFamily="34" charset="0"/>
              <a:buChar char="•"/>
              <a:defRPr sz="1500" kern="1200">
                <a:solidFill>
                  <a:schemeClr val="bg1"/>
                </a:solidFill>
                <a:latin typeface="+mn-lt"/>
                <a:ea typeface="+mn-ea"/>
                <a:cs typeface="+mn-cs"/>
              </a:defRPr>
            </a:lvl4pPr>
            <a:lvl5pPr marL="900000" indent="-180000" algn="l" defTabSz="685800" rtl="0" eaLnBrk="1" latinLnBrk="0" hangingPunct="1">
              <a:lnSpc>
                <a:spcPct val="120000"/>
              </a:lnSpc>
              <a:spcBef>
                <a:spcPts val="0"/>
              </a:spcBef>
              <a:buFont typeface="Arial" panose="020B0604020202020204" pitchFamily="34" charset="0"/>
              <a:buChar char="•"/>
              <a:defRPr sz="150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9pPr>
          </a:lstStyle>
          <a:p>
            <a:r>
              <a:rPr lang="nl-NL" sz="1400" dirty="0" err="1" smtClean="0"/>
              <a:t>Dashed</a:t>
            </a:r>
            <a:r>
              <a:rPr lang="nl-NL" sz="1400" dirty="0" smtClean="0"/>
              <a:t> line: </a:t>
            </a:r>
            <a:r>
              <a:rPr lang="nl-NL" sz="1400" dirty="0" err="1" smtClean="0"/>
              <a:t>Euclidean</a:t>
            </a:r>
            <a:r>
              <a:rPr lang="nl-NL" sz="1400" dirty="0" smtClean="0"/>
              <a:t> </a:t>
            </a:r>
            <a:r>
              <a:rPr lang="nl-NL" sz="1400" dirty="0" err="1" smtClean="0"/>
              <a:t>distance</a:t>
            </a:r>
            <a:endParaRPr lang="nl-NL" sz="1400" dirty="0" smtClean="0"/>
          </a:p>
          <a:p>
            <a:r>
              <a:rPr lang="nl-NL" sz="1400" dirty="0" smtClean="0"/>
              <a:t>Solid line: Manhattan </a:t>
            </a:r>
            <a:r>
              <a:rPr lang="nl-NL" sz="1400" dirty="0" err="1" smtClean="0"/>
              <a:t>distance</a:t>
            </a:r>
            <a:endParaRPr lang="nl-NL" sz="1400" dirty="0" smtClean="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089" y="997068"/>
            <a:ext cx="3805911" cy="21077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44245" y="810335"/>
            <a:ext cx="4841707" cy="3510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9505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Amis_presentatie_v1">
  <a:themeElements>
    <a:clrScheme name="Conclusion_Rood">
      <a:dk1>
        <a:srgbClr val="000000"/>
      </a:dk1>
      <a:lt1>
        <a:srgbClr val="FFFFFF"/>
      </a:lt1>
      <a:dk2>
        <a:srgbClr val="E63232"/>
      </a:dk2>
      <a:lt2>
        <a:srgbClr val="9D9D9C"/>
      </a:lt2>
      <a:accent1>
        <a:srgbClr val="00AAC8"/>
      </a:accent1>
      <a:accent2>
        <a:srgbClr val="0069B4"/>
      </a:accent2>
      <a:accent3>
        <a:srgbClr val="FFCC00"/>
      </a:accent3>
      <a:accent4>
        <a:srgbClr val="00A03C"/>
      </a:accent4>
      <a:accent5>
        <a:srgbClr val="DA4290"/>
      </a:accent5>
      <a:accent6>
        <a:srgbClr val="643C91"/>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1300" dirty="0" err="1" smtClean="0"/>
        </a:defPPr>
      </a:lstStyle>
    </a:txDef>
  </a:objectDefaults>
  <a:extraClrSchemeLst/>
  <a:extLst>
    <a:ext uri="{05A4C25C-085E-4340-85A3-A5531E510DB2}">
      <thm15:themeFamily xmlns:thm15="http://schemas.microsoft.com/office/thememl/2012/main" xmlns="" name="Amis_presentatie_v1" id="{AF9A2038-56EF-1448-BC8A-E6B1BBA70741}" vid="{7B36D259-0CD2-0844-A47A-FD3E3D794B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DEB495D24965749AAFF9F94E5ED816C" ma:contentTypeVersion="1" ma:contentTypeDescription="Een nieuw document maken." ma:contentTypeScope="" ma:versionID="ec725cd57c691d5458ec54fa3f22bd53">
  <xsd:schema xmlns:xsd="http://www.w3.org/2001/XMLSchema" xmlns:xs="http://www.w3.org/2001/XMLSchema" xmlns:p="http://schemas.microsoft.com/office/2006/metadata/properties" xmlns:ns1="http://schemas.microsoft.com/sharepoint/v3" targetNamespace="http://schemas.microsoft.com/office/2006/metadata/properties" ma:root="true" ma:fieldsID="1965e00baaab3c268af8dd2e5cd1b731"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Begindatum van de planning" ma:description="Geplande begindatum is een sitekolom die door de publicatiefunctie gemaakt wordt. Het wordt gebruikt om een specifieke datum en tijd op te geven waarop de pagina voor het eerst verschijnt voor sitebezoekers." ma:internalName="PublishingStartDate">
      <xsd:simpleType>
        <xsd:restriction base="dms:Unknown"/>
      </xsd:simpleType>
    </xsd:element>
    <xsd:element name="PublishingExpirationDate" ma:index="9" nillable="true" ma:displayName="Einddatum van de planning" ma:description="Geplande einddatum is een sitekolom die door de publicatiefunctie gemaakt wordt. Het wordt gebruikt om een specifieke datum en tijd op te geven waarop de pagina niet langer verschijnt voor sitebezoeke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B92E8BBF-BAD7-438C-8C7D-21AF537AB6F7}">
  <ds:schemaRefs>
    <ds:schemaRef ds:uri="http://schemas.microsoft.com/sharepoint/v3/contenttype/forms"/>
  </ds:schemaRefs>
</ds:datastoreItem>
</file>

<file path=customXml/itemProps2.xml><?xml version="1.0" encoding="utf-8"?>
<ds:datastoreItem xmlns:ds="http://schemas.openxmlformats.org/officeDocument/2006/customXml" ds:itemID="{DEC4753B-0A76-4871-843C-D09176E050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75BA46-3D0D-41F1-AE2F-C4D793BC85EE}">
  <ds:schemaRefs>
    <ds:schemaRef ds:uri="http://schemas.microsoft.com/office/infopath/2007/PartnerControls"/>
    <ds:schemaRef ds:uri="http://schemas.microsoft.com/office/2006/documentManagement/types"/>
    <ds:schemaRef ds:uri="http://purl.org/dc/dcmitype/"/>
    <ds:schemaRef ds:uri="http://schemas.microsoft.com/office/2006/metadata/properties"/>
    <ds:schemaRef ds:uri="http://www.w3.org/XML/1998/namespace"/>
    <ds:schemaRef ds:uri="http://purl.org/dc/terms/"/>
    <ds:schemaRef ds:uri="http://purl.org/dc/elements/1.1/"/>
    <ds:schemaRef ds:uri="http://schemas.openxmlformats.org/package/2006/metadata/core-propertie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Amis_presentatie_v1</Template>
  <TotalTime>478</TotalTime>
  <Words>755</Words>
  <Application>Microsoft Office PowerPoint</Application>
  <PresentationFormat>On-screen Show (16:9)</PresentationFormat>
  <Paragraphs>179</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Amis_presentatie_v1</vt:lpstr>
      <vt:lpstr>Clustering</vt:lpstr>
      <vt:lpstr>Labeled dataset</vt:lpstr>
      <vt:lpstr>Group similar things</vt:lpstr>
      <vt:lpstr>Definition of Clustering</vt:lpstr>
      <vt:lpstr>Clear cluster structure</vt:lpstr>
      <vt:lpstr>Classification vs Clustering</vt:lpstr>
      <vt:lpstr>Applications</vt:lpstr>
      <vt:lpstr>k-Means clustering</vt:lpstr>
      <vt:lpstr>Distance measures</vt:lpstr>
      <vt:lpstr>Algorithm</vt:lpstr>
      <vt:lpstr>k?</vt:lpstr>
      <vt:lpstr>Elbow point</vt:lpstr>
      <vt:lpstr>Unlucky Initialization</vt:lpstr>
      <vt:lpstr>Hierarchical Clustering</vt:lpstr>
      <vt:lpstr>Hierarchical Clustering Algorithms</vt:lpstr>
      <vt:lpstr>Agglomerative clustering</vt:lpstr>
      <vt:lpstr>Single Linkage</vt:lpstr>
      <vt:lpstr>Complete Linkage</vt:lpstr>
      <vt:lpstr>Average Linkage</vt:lpstr>
      <vt:lpstr>Centroid and Ward method</vt:lpstr>
      <vt:lpstr>Dendogram</vt:lpstr>
      <vt:lpstr>Questions</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 Resodikromo</dc:creator>
  <dc:description>Amis - versie 1 - juni 2017
Ontwerp: Humming
Template: Ton Persoon</dc:description>
  <cp:lastModifiedBy>Jeffrey Resodikromo</cp:lastModifiedBy>
  <cp:revision>145</cp:revision>
  <dcterms:created xsi:type="dcterms:W3CDTF">2018-05-08T17:25:42Z</dcterms:created>
  <dcterms:modified xsi:type="dcterms:W3CDTF">2018-06-14T18:50:30Z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0x0101004DEB495D24965749AAFF9F94E5ED816C</vt:lpwstr>
  </property>
</Properties>
</file>