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21"/>
  </p:notesMasterIdLst>
  <p:sldIdLst>
    <p:sldId id="257" r:id="rId4"/>
    <p:sldId id="261" r:id="rId5"/>
    <p:sldId id="262" r:id="rId6"/>
    <p:sldId id="269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E060-F899-4338-A8B8-33FC2F651BEA}" type="datetimeFigureOut">
              <a:rPr lang="nl-NL" smtClean="0"/>
              <a:t>23-7-2018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8055-A14F-4D49-88F4-120567963F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88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-”Lean once,</a:t>
            </a:r>
            <a:r>
              <a:rPr lang="nl-NL" baseline="0" dirty="0"/>
              <a:t> write anywhere” approach, instead of  the “write once, run anywhere” approach. In other words, a developer should be able to build applications for whatever platform they desire, without needing to learn new technologies.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78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553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92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2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60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00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86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-Touchable</a:t>
            </a:r>
            <a:r>
              <a:rPr lang="nl-NL" baseline="0" dirty="0"/>
              <a:t> can only have one child. You can however wrap multiple components into one 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03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0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09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51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9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8055-A14F-4D49-88F4-120567963F1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7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5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2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13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6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456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31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6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516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61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2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117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085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60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37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64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131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091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104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6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63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4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746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099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168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817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583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422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902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72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3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0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85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8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6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nl-NL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88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0" y="810000"/>
            <a:ext cx="9143640" cy="3347640"/>
          </a:xfrm>
          <a:prstGeom prst="rect">
            <a:avLst/>
          </a:prstGeom>
        </p:spPr>
        <p:txBody>
          <a:bodyPr lIns="360000" tIns="252000" rIns="3960000" bIns="1080000" anchor="b"/>
          <a:lstStyle/>
          <a:p>
            <a:pPr algn="r">
              <a:lnSpc>
                <a:spcPts val="2001"/>
              </a:lnSpc>
            </a:pPr>
            <a:r>
              <a:rPr lang="nl-NL" sz="1400" b="0" strike="noStrike" spc="-1">
                <a:solidFill>
                  <a:srgbClr val="808080"/>
                </a:solidFill>
                <a:latin typeface="Arial"/>
              </a:rPr>
              <a:t>Click icon to add picture</a:t>
            </a:r>
            <a:endParaRPr lang="nl-NL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400000" y="1548000"/>
            <a:ext cx="3023640" cy="3023640"/>
          </a:xfrm>
          <a:prstGeom prst="rect">
            <a:avLst/>
          </a:prstGeom>
        </p:spPr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nl-NL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80000" cy="648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9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r" defTabSz="914378" rtl="0" eaLnBrk="1" latinLnBrk="0" hangingPunct="1">
        <a:lnSpc>
          <a:spcPts val="1501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>
                <a:solidFill>
                  <a:srgbClr val="E63232"/>
                </a:solidFill>
                <a:latin typeface="Arial"/>
              </a:rPr>
              <a:t>TITELSTIJL VAN MODEL BEWERKEN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tIns="0" rIns="0" bIns="0"/>
          <a:lstStyle/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  <a:p>
            <a:pPr marL="359991" lvl="1" indent="-179636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539987" lvl="2" indent="-179636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719982" lvl="3" indent="-179636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899978" lvl="4" indent="-179636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159A9430-C223-4B9B-B30C-EF1E96AC3F98}" type="datetime1">
              <a:rPr lang="en-US" sz="600" b="0" strike="noStrike" spc="-1">
                <a:solidFill>
                  <a:srgbClr val="FFFFFF"/>
                </a:solidFill>
                <a:latin typeface="Arial"/>
              </a:rPr>
              <a:t>7/23/2018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Titel van de presentatie</a:t>
            </a:r>
            <a:endParaRPr lang="en-US" sz="6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2E92605-3E66-4056-93EB-01392A24D91C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20000" y="936000"/>
            <a:ext cx="6623640" cy="28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nl-NL" sz="1500" b="1" strike="noStrike" spc="-1">
                <a:solidFill>
                  <a:srgbClr val="E63232"/>
                </a:solidFill>
                <a:latin typeface="Arial"/>
              </a:rPr>
              <a:t>Edit Master text styles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3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00" indent="-134730" algn="l" defTabSz="914378" rtl="0" eaLnBrk="1" latinLnBrk="0" hangingPunct="1">
        <a:lnSpc>
          <a:spcPct val="120000"/>
        </a:lnSpc>
        <a:spcBef>
          <a:spcPts val="1000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89" name="Picture 10"/>
          <p:cNvPicPr/>
          <p:nvPr/>
        </p:nvPicPr>
        <p:blipFill>
          <a:blip r:embed="rId15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812880"/>
            <a:ext cx="9143640" cy="3509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>
                <a:solidFill>
                  <a:srgbClr val="E63232"/>
                </a:solidFill>
                <a:latin typeface="Arial"/>
              </a:rPr>
              <a:t>TITELSTIJL VAN MODEL BEWERKEN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900000"/>
            <a:ext cx="5939640" cy="3401640"/>
          </a:xfrm>
          <a:prstGeom prst="rect">
            <a:avLst/>
          </a:prstGeom>
        </p:spPr>
        <p:txBody>
          <a:bodyPr lIns="0" tIns="0" rIns="0" bIns="0"/>
          <a:lstStyle/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FFFFFF"/>
                </a:solidFill>
                <a:latin typeface="Arial"/>
              </a:rPr>
              <a:t>Edit Master text styles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  <a:p>
            <a:pPr marL="359991" lvl="1" indent="-179636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  <a:p>
            <a:pPr marL="539987" lvl="2" indent="-179636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  <a:p>
            <a:pPr marL="719982" lvl="3" indent="-179636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  <a:p>
            <a:pPr marL="899978" lvl="4" indent="-179636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lang="nl-NL" sz="15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nl-NL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2C20A030-120D-4DDD-8EB2-4D0D2B6A020A}" type="datetime1">
              <a:rPr lang="en-US" sz="600" b="0" strike="noStrike" spc="-1">
                <a:solidFill>
                  <a:srgbClr val="FFFFFF"/>
                </a:solidFill>
                <a:latin typeface="Arial"/>
              </a:rPr>
              <a:t>7/23/2018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Titel van de presentatie</a:t>
            </a:r>
            <a:endParaRPr lang="en-US" sz="600" b="0" strike="noStrike" spc="-1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A7C9F80-AFDF-483F-82D2-41BD7B679C9C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840000" y="810000"/>
            <a:ext cx="2303640" cy="3509640"/>
          </a:xfrm>
          <a:prstGeom prst="rect">
            <a:avLst/>
          </a:prstGeom>
        </p:spPr>
        <p:txBody>
          <a:bodyPr lIns="360000" tIns="360000" rIns="360000" bIns="45000"/>
          <a:lstStyle/>
          <a:p>
            <a:pPr algn="ctr">
              <a:lnSpc>
                <a:spcPts val="2001"/>
              </a:lnSpc>
            </a:pPr>
            <a:r>
              <a:rPr lang="nl-NL" sz="1400" b="0" strike="noStrike" spc="-1">
                <a:solidFill>
                  <a:srgbClr val="808080"/>
                </a:solidFill>
                <a:latin typeface="Arial"/>
              </a:rPr>
              <a:t>Click icon to add picture</a:t>
            </a:r>
            <a:endParaRPr lang="nl-NL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2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00" indent="-134730" algn="ctr" defTabSz="914378" rtl="0" eaLnBrk="1" latinLnBrk="0" hangingPunct="1">
        <a:lnSpc>
          <a:spcPts val="1501"/>
        </a:lnSpc>
        <a:spcBef>
          <a:spcPts val="1000"/>
        </a:spcBef>
        <a:buClr>
          <a:srgbClr val="FFFFFF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components-and-apis" TargetMode="External"/><Relationship Id="rId7" Type="http://schemas.openxmlformats.org/officeDocument/2006/relationships/hyperlink" Target="https://facebook.github.io/react-native/docs/handling-touch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acebook.github.io/react-native/docs/view-style-props" TargetMode="External"/><Relationship Id="rId5" Type="http://schemas.openxmlformats.org/officeDocument/2006/relationships/hyperlink" Target="https://facebook.github.io/react-native/docs/text-style-props" TargetMode="External"/><Relationship Id="rId4" Type="http://schemas.openxmlformats.org/officeDocument/2006/relationships/hyperlink" Target="https://facebook.github.io/react-native/docs/image-style-pro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43640" cy="3347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35" name="TextShape 1"/>
          <p:cNvSpPr txBox="1"/>
          <p:nvPr/>
        </p:nvSpPr>
        <p:spPr>
          <a:xfrm>
            <a:off x="5400000" y="1548000"/>
            <a:ext cx="3023640" cy="30236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nl-NL" sz="2800" b="1" spc="-1" dirty="0">
                <a:solidFill>
                  <a:srgbClr val="FFFFFF"/>
                </a:solidFill>
                <a:latin typeface="Arial"/>
              </a:rPr>
              <a:t>SIG </a:t>
            </a:r>
            <a:r>
              <a:rPr lang="nl-NL" sz="2800" b="1" spc="-1" dirty="0" smtClean="0">
                <a:solidFill>
                  <a:srgbClr val="FFFFFF"/>
                </a:solidFill>
                <a:latin typeface="Arial"/>
              </a:rPr>
              <a:t>React Native</a:t>
            </a:r>
            <a:r>
              <a:rPr sz="1800" dirty="0"/>
              <a:t/>
            </a:r>
            <a:br>
              <a:rPr sz="1800" dirty="0"/>
            </a:br>
            <a:r>
              <a:rPr lang="nl-NL" sz="2800" b="1" spc="-1" dirty="0">
                <a:solidFill>
                  <a:srgbClr val="FFFFFF"/>
                </a:solidFill>
                <a:latin typeface="Arial"/>
              </a:rPr>
              <a:t>24-07-2018</a:t>
            </a:r>
            <a:endParaRPr lang="nl-NL" sz="28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079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>
                <a:solidFill>
                  <a:srgbClr val="E63232"/>
                </a:solidFill>
                <a:latin typeface="Arial"/>
              </a:rPr>
              <a:t>Hands-on Time!</a:t>
            </a:r>
            <a:endParaRPr lang="nl-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347200" y="2194560"/>
            <a:ext cx="2407680" cy="77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nl-NL" sz="3200" b="0" strike="noStrike" spc="-1">
                <a:solidFill>
                  <a:srgbClr val="FFFFFF"/>
                </a:solidFill>
                <a:latin typeface="Arial"/>
              </a:rPr>
              <a:t>Questions?</a:t>
            </a:r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1D6A668-D1D1-48E2-8BEE-B9B47A0A6AAC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10</a:t>
            </a:fld>
            <a:endParaRPr lang="en-US" sz="600" b="0" strike="noStrike" spc="-1">
              <a:latin typeface="Times New Roman"/>
            </a:endParaRPr>
          </a:p>
        </p:txBody>
      </p:sp>
      <p:pic>
        <p:nvPicPr>
          <p:cNvPr id="171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303640" cy="3509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028732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Setting up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11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 smtClean="0">
                <a:solidFill>
                  <a:srgbClr val="000000"/>
                </a:solidFill>
                <a:latin typeface="Arial"/>
              </a:rPr>
              <a:t>Install </a:t>
            </a:r>
            <a:r>
              <a:rPr lang="nl-NL" sz="1500" spc="-1" dirty="0">
                <a:solidFill>
                  <a:srgbClr val="000000"/>
                </a:solidFill>
                <a:latin typeface="Arial"/>
              </a:rPr>
              <a:t>Expo app on your phone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Cd into dir nativeExercise in directory react-series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y</a:t>
            </a: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arn install and then yarn start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Android: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Open Expo app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Scan QR code from terminal to open project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iOS: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Insert link from terminal to webbrowser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Popup asking if you want to open in Expo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Press open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96" y="791640"/>
            <a:ext cx="2690404" cy="39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39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Copy previously created app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12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Copy the components and resources from the previously created app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CSS files are not needed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In App.js import the Accomodations component and put it in the render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Change background color in StyleSheet to lightgray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75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Appbar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13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Modify Appbar and use only React Native components instead of HTML elements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Remember: The View component can be used as a div and the Text component is used to display text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Add a StyleSheet and make it similar to the previously Appbar.css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Apply the styles 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Modify Accomodations.js to let it only show the Appbar for now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724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</a:t>
            </a:r>
            <a:r>
              <a:rPr lang="nl-NL" sz="1800" b="1" strike="noStrike" spc="-1" dirty="0" err="1">
                <a:solidFill>
                  <a:srgbClr val="E63232"/>
                </a:solidFill>
                <a:latin typeface="Arial"/>
              </a:rPr>
              <a:t>Accomodation</a:t>
            </a: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 Card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14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 err="1">
                <a:solidFill>
                  <a:srgbClr val="000000"/>
                </a:solidFill>
              </a:rPr>
              <a:t>Modify</a:t>
            </a:r>
            <a:r>
              <a:rPr lang="nl-NL" sz="1500" spc="-1" dirty="0">
                <a:solidFill>
                  <a:srgbClr val="000000"/>
                </a:solidFill>
              </a:rPr>
              <a:t> </a:t>
            </a:r>
            <a:r>
              <a:rPr lang="nl-NL" sz="1500" spc="-1" dirty="0" err="1">
                <a:solidFill>
                  <a:srgbClr val="000000"/>
                </a:solidFill>
              </a:rPr>
              <a:t>the</a:t>
            </a:r>
            <a:r>
              <a:rPr lang="nl-NL" sz="1500" spc="-1" dirty="0">
                <a:solidFill>
                  <a:srgbClr val="000000"/>
                </a:solidFill>
              </a:rPr>
              <a:t> </a:t>
            </a:r>
            <a:r>
              <a:rPr lang="nl-NL" sz="1500" spc="-1" dirty="0" err="1">
                <a:solidFill>
                  <a:srgbClr val="000000"/>
                </a:solidFill>
              </a:rPr>
              <a:t>AccomodationCard</a:t>
            </a:r>
            <a:r>
              <a:rPr lang="nl-NL" sz="1500" spc="-1" dirty="0">
                <a:solidFill>
                  <a:srgbClr val="000000"/>
                </a:solidFill>
              </a:rPr>
              <a:t> component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</a:rPr>
              <a:t>Native is </a:t>
            </a:r>
            <a:r>
              <a:rPr lang="nl-NL" sz="1500" spc="-1" dirty="0" err="1">
                <a:solidFill>
                  <a:srgbClr val="000000"/>
                </a:solidFill>
              </a:rPr>
              <a:t>not</a:t>
            </a:r>
            <a:r>
              <a:rPr lang="nl-NL" sz="1500" spc="-1" dirty="0">
                <a:solidFill>
                  <a:srgbClr val="000000"/>
                </a:solidFill>
              </a:rPr>
              <a:t> compatible </a:t>
            </a:r>
            <a:r>
              <a:rPr lang="nl-NL" sz="1500" spc="-1" dirty="0" err="1">
                <a:solidFill>
                  <a:srgbClr val="000000"/>
                </a:solidFill>
              </a:rPr>
              <a:t>with</a:t>
            </a:r>
            <a:r>
              <a:rPr lang="nl-NL" sz="1500" spc="-1" dirty="0">
                <a:solidFill>
                  <a:srgbClr val="000000"/>
                </a:solidFill>
              </a:rPr>
              <a:t> </a:t>
            </a:r>
            <a:r>
              <a:rPr lang="nl-NL" sz="1500" spc="-1" dirty="0" err="1">
                <a:solidFill>
                  <a:srgbClr val="000000"/>
                </a:solidFill>
              </a:rPr>
              <a:t>regular</a:t>
            </a:r>
            <a:r>
              <a:rPr lang="nl-NL" sz="1500" spc="-1" dirty="0">
                <a:solidFill>
                  <a:srgbClr val="000000"/>
                </a:solidFill>
              </a:rPr>
              <a:t> </a:t>
            </a:r>
            <a:r>
              <a:rPr lang="nl-NL" sz="1500" spc="-1" dirty="0" err="1">
                <a:solidFill>
                  <a:srgbClr val="000000"/>
                </a:solidFill>
              </a:rPr>
              <a:t>material</a:t>
            </a:r>
            <a:r>
              <a:rPr lang="nl-NL" sz="1500" spc="-1" dirty="0">
                <a:solidFill>
                  <a:srgbClr val="000000"/>
                </a:solidFill>
              </a:rPr>
              <a:t>-ui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Import { Card } from ‘react-native-material-</a:t>
            </a:r>
            <a:r>
              <a:rPr lang="en-US" dirty="0" err="1"/>
              <a:t>ui</a:t>
            </a:r>
            <a:r>
              <a:rPr lang="en-US" dirty="0"/>
              <a:t>’ instead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react-native-material-</a:t>
            </a:r>
            <a:r>
              <a:rPr lang="en-US" dirty="0" err="1"/>
              <a:t>ui</a:t>
            </a:r>
            <a:r>
              <a:rPr lang="en-US" dirty="0"/>
              <a:t> unfortunately does not contain </a:t>
            </a:r>
            <a:r>
              <a:rPr lang="en-US" dirty="0" smtClean="0"/>
              <a:t>Grid, remove it</a:t>
            </a: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now, do not import the house icon just yet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dirty="0" err="1"/>
              <a:t>AccomodationCard</a:t>
            </a:r>
            <a:r>
              <a:rPr lang="en-US" dirty="0"/>
              <a:t> component inside </a:t>
            </a:r>
            <a:r>
              <a:rPr lang="en-US" dirty="0" err="1"/>
              <a:t>Accomodations</a:t>
            </a: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smtClean="0"/>
              <a:t>styling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Note: You cannot add the style prop to Card</a:t>
            </a: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Make sure you can see the cards with image, name, location and </a:t>
            </a:r>
            <a:r>
              <a:rPr lang="en-US" dirty="0" smtClean="0"/>
              <a:t>description</a:t>
            </a: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following styling for image if it does not show up </a:t>
            </a:r>
            <a:r>
              <a:rPr lang="en-US" dirty="0" smtClean="0"/>
              <a:t>correctly:</a:t>
            </a: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8694B7-1461-4D6C-B938-D2C425592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801112"/>
            <a:ext cx="18766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4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House Button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15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Open HouseIcon.js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following imports: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an icon object: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Inside the </a:t>
            </a:r>
            <a:r>
              <a:rPr lang="en-US" dirty="0" err="1"/>
              <a:t>SvgIcon</a:t>
            </a:r>
            <a:r>
              <a:rPr lang="en-US" dirty="0"/>
              <a:t> element, remove the path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Add the props called name and </a:t>
            </a:r>
            <a:r>
              <a:rPr lang="en-US" dirty="0" err="1"/>
              <a:t>svgs</a:t>
            </a:r>
            <a:r>
              <a:rPr lang="en-US" dirty="0"/>
              <a:t> to </a:t>
            </a:r>
            <a:r>
              <a:rPr lang="en-US" dirty="0" err="1"/>
              <a:t>SvgIcon</a:t>
            </a:r>
            <a:r>
              <a:rPr lang="en-US" dirty="0"/>
              <a:t> element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name should be “</a:t>
            </a:r>
            <a:r>
              <a:rPr lang="en-US" dirty="0" err="1"/>
              <a:t>HouseIcon</a:t>
            </a:r>
            <a:r>
              <a:rPr lang="en-US" dirty="0"/>
              <a:t>” and </a:t>
            </a:r>
            <a:r>
              <a:rPr lang="en-US" dirty="0" err="1"/>
              <a:t>svgs</a:t>
            </a:r>
            <a:r>
              <a:rPr lang="en-US" dirty="0"/>
              <a:t> should be given the icon object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14B406-7466-4E39-A876-F532DBD2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733832"/>
            <a:ext cx="3286584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FC6496-3D16-4A8E-8ECF-18FC8A6F7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469929"/>
            <a:ext cx="437258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92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Hands-on: </a:t>
            </a:r>
            <a:r>
              <a:rPr lang="nl-NL" sz="1800" b="1" strike="noStrike" spc="-1" dirty="0" err="1">
                <a:solidFill>
                  <a:srgbClr val="E63232"/>
                </a:solidFill>
                <a:latin typeface="Arial"/>
              </a:rPr>
              <a:t>Add</a:t>
            </a: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 Button </a:t>
            </a:r>
            <a:r>
              <a:rPr lang="nl-NL" sz="1800" b="1" strike="noStrike" spc="-1" dirty="0" err="1">
                <a:solidFill>
                  <a:srgbClr val="E63232"/>
                </a:solidFill>
                <a:latin typeface="Arial"/>
              </a:rPr>
              <a:t>to</a:t>
            </a: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 Card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16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Import </a:t>
            </a:r>
            <a:r>
              <a:rPr lang="en-US" sz="1500" spc="-1" dirty="0" err="1">
                <a:solidFill>
                  <a:srgbClr val="000000"/>
                </a:solidFill>
              </a:rPr>
              <a:t>HouseIcon</a:t>
            </a:r>
            <a:r>
              <a:rPr lang="en-US" sz="1500" spc="-1" dirty="0">
                <a:solidFill>
                  <a:srgbClr val="000000"/>
                </a:solidFill>
              </a:rPr>
              <a:t> in </a:t>
            </a:r>
            <a:r>
              <a:rPr lang="en-US" sz="1500" spc="-1" dirty="0" err="1">
                <a:solidFill>
                  <a:srgbClr val="000000"/>
                </a:solidFill>
              </a:rPr>
              <a:t>AccomodationCard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Remember: Button can only use text, not icons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Remember: You don’t click on a button </a:t>
            </a:r>
            <a:r>
              <a:rPr lang="en-US" sz="1500" spc="-1">
                <a:solidFill>
                  <a:srgbClr val="000000"/>
                </a:solidFill>
              </a:rPr>
              <a:t>this time, you press it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Use a Touchable instead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Make sure color of icon differs depending whether favorite equals true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Hint: Use this </a:t>
            </a:r>
            <a:r>
              <a:rPr lang="en-US" sz="1500" spc="-1" dirty="0" err="1">
                <a:solidFill>
                  <a:srgbClr val="000000"/>
                </a:solidFill>
              </a:rPr>
              <a:t>iconColor</a:t>
            </a:r>
            <a:r>
              <a:rPr lang="en-US" sz="1500" spc="-1" dirty="0">
                <a:solidFill>
                  <a:srgbClr val="000000"/>
                </a:solidFill>
              </a:rPr>
              <a:t> object that passes on one of its properties to a fill prop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D4F31A7-49D9-44E5-8154-AAEB835D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969820"/>
            <a:ext cx="20576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0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 smtClean="0">
                <a:solidFill>
                  <a:srgbClr val="E63232"/>
                </a:solidFill>
                <a:latin typeface="Arial"/>
              </a:rPr>
              <a:t>Handy references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17</a:t>
            </a:fld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 smtClean="0">
                <a:solidFill>
                  <a:srgbClr val="000000"/>
                </a:solidFill>
              </a:rPr>
              <a:t>React Native components and APIs: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1500" spc="-1" dirty="0" smtClean="0">
                <a:solidFill>
                  <a:srgbClr val="000000"/>
                </a:solidFill>
                <a:hlinkClick r:id="rId3"/>
              </a:rPr>
              <a:t>facebook.github.io/react-native/docs/components-and-apis</a:t>
            </a:r>
            <a:endParaRPr lang="en-US" sz="1500" spc="-1" dirty="0" smtClean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en-US" sz="1500" spc="-1" dirty="0" smtClean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 smtClean="0">
                <a:solidFill>
                  <a:srgbClr val="000000"/>
                </a:solidFill>
              </a:rPr>
              <a:t>Image-, Text- and View </a:t>
            </a:r>
            <a:r>
              <a:rPr lang="en-US" sz="1500" spc="-1" dirty="0">
                <a:solidFill>
                  <a:srgbClr val="000000"/>
                </a:solidFill>
              </a:rPr>
              <a:t>s</a:t>
            </a:r>
            <a:r>
              <a:rPr lang="en-US" sz="1500" spc="-1" dirty="0" smtClean="0">
                <a:solidFill>
                  <a:srgbClr val="000000"/>
                </a:solidFill>
              </a:rPr>
              <a:t>tyle props</a:t>
            </a:r>
            <a:r>
              <a:rPr lang="en-US" sz="1500" spc="-1" dirty="0">
                <a:solidFill>
                  <a:srgbClr val="000000"/>
                </a:solidFill>
              </a:rPr>
              <a:t>:</a:t>
            </a:r>
            <a:endParaRPr lang="nl-NL" sz="1500" spc="-1" dirty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nl-NL" sz="1500" spc="-1" dirty="0" smtClean="0">
                <a:solidFill>
                  <a:srgbClr val="000000"/>
                </a:solidFill>
                <a:hlinkClick r:id="rId4"/>
              </a:rPr>
              <a:t>facebook.github.io/react-native/docs/image-style-props</a:t>
            </a:r>
            <a:endParaRPr lang="nl-NL" sz="1500" spc="-1" dirty="0" smtClean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hlinkClick r:id="rId5"/>
              </a:rPr>
              <a:t>https://</a:t>
            </a:r>
            <a:r>
              <a:rPr lang="nl-NL" sz="1500" spc="-1" dirty="0" smtClean="0">
                <a:solidFill>
                  <a:srgbClr val="000000"/>
                </a:solidFill>
                <a:hlinkClick r:id="rId5"/>
              </a:rPr>
              <a:t>facebook.github.io/react-native/docs/text-style-props</a:t>
            </a:r>
            <a:endParaRPr lang="nl-NL" sz="1500" spc="-1" dirty="0" smtClean="0">
              <a:solidFill>
                <a:srgbClr val="000000"/>
              </a:solidFill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hlinkClick r:id="rId6"/>
              </a:rPr>
              <a:t>https://</a:t>
            </a:r>
            <a:r>
              <a:rPr lang="nl-NL" sz="1500" spc="-1" dirty="0" smtClean="0">
                <a:solidFill>
                  <a:srgbClr val="000000"/>
                </a:solidFill>
                <a:hlinkClick r:id="rId6"/>
              </a:rPr>
              <a:t>facebook.github.io/react-native/docs/view-style-props</a:t>
            </a:r>
            <a:endParaRPr lang="nl-NL" sz="1500" spc="-1" dirty="0" smtClean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 smtClean="0">
                <a:solidFill>
                  <a:srgbClr val="000000"/>
                </a:solidFill>
              </a:rPr>
              <a:t>Touchables: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hlinkClick r:id="rId7"/>
              </a:rPr>
              <a:t>https://</a:t>
            </a:r>
            <a:r>
              <a:rPr lang="nl-NL" sz="1500" spc="-1" dirty="0" smtClean="0">
                <a:solidFill>
                  <a:srgbClr val="000000"/>
                </a:solidFill>
                <a:hlinkClick r:id="rId7"/>
              </a:rPr>
              <a:t>facebook.github.io/react-native/docs/handling-touches</a:t>
            </a: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67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React Native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Since 2015 publicly available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Framework for building mobile applications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Uses JavaScript and React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Native mobile app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Approach: “Learn once, write anywhere”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2</a:t>
            </a:fld>
            <a:endParaRPr lang="en-US" sz="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56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React Native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Uses React concepts like: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JSX, components, props and states</a:t>
            </a:r>
          </a:p>
          <a:p>
            <a:pPr>
              <a:lnSpc>
                <a:spcPct val="120000"/>
              </a:lnSpc>
              <a:buClr>
                <a:srgbClr val="000000"/>
              </a:buClr>
            </a:pPr>
            <a:endParaRPr lang="nl-NL" sz="1600" spc="-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However: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No HTML or CSS</a:t>
            </a:r>
          </a:p>
          <a:p>
            <a:pPr marL="135000" indent="-1350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In-built react native components instead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3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51" y="2775088"/>
            <a:ext cx="4571467" cy="129741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713224" y="2164029"/>
            <a:ext cx="196920" cy="564740"/>
          </a:xfrm>
          <a:prstGeom prst="downArrow">
            <a:avLst/>
          </a:prstGeom>
          <a:solidFill>
            <a:srgbClr val="E63232"/>
          </a:solidFill>
          <a:ln>
            <a:solidFill>
              <a:srgbClr val="E6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4420696" y="589572"/>
            <a:ext cx="4676722" cy="1532513"/>
            <a:chOff x="4420696" y="589572"/>
            <a:chExt cx="4676722" cy="15325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951" y="791641"/>
              <a:ext cx="4571467" cy="13304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20696" y="589572"/>
              <a:ext cx="25853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React render vs. React Native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641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Set-up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Easiest way to set-up: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Install “Create React Native App”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npm install –g create-react-native-app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reate-react-native-app &lt;appname&gt;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cd &lt;appname&gt;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pm start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Install Expo app on your phone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Scan QR code to open project (Android)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Insert link in mobile webbrowser to open project (iOS)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4</a:t>
            </a:fld>
            <a:endParaRPr lang="en-US" sz="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0381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Basic Components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View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Container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Comparable with &lt;div&gt;</a:t>
            </a: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Text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Displays </a:t>
            </a:r>
            <a:r>
              <a:rPr lang="nl-NL" sz="1500" spc="-1" dirty="0" smtClean="0">
                <a:solidFill>
                  <a:srgbClr val="000000"/>
                </a:solidFill>
                <a:latin typeface="Arial"/>
              </a:rPr>
              <a:t>text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 smtClean="0">
                <a:solidFill>
                  <a:srgbClr val="000000"/>
                </a:solidFill>
                <a:latin typeface="Arial"/>
              </a:rPr>
              <a:t>No headings like h1</a:t>
            </a:r>
            <a:endParaRPr lang="nl-NL" sz="1500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 smtClean="0">
                <a:solidFill>
                  <a:srgbClr val="000000"/>
                </a:solidFill>
                <a:latin typeface="Arial"/>
              </a:rPr>
              <a:t>Style </a:t>
            </a:r>
            <a:r>
              <a:rPr lang="nl-NL" sz="1500" spc="-1" dirty="0">
                <a:solidFill>
                  <a:srgbClr val="000000"/>
                </a:solidFill>
                <a:latin typeface="Arial"/>
              </a:rPr>
              <a:t>it yourself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TextInput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Comparable to &lt;input&gt;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5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13" y="791640"/>
            <a:ext cx="4134427" cy="25340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83" y="3444247"/>
            <a:ext cx="1676634" cy="419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348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Basic Components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10815" y="1177692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Image</a:t>
            </a:r>
          </a:p>
          <a:p>
            <a:pPr marL="285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Displays image</a:t>
            </a:r>
          </a:p>
          <a:p>
            <a:pPr marL="285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spc="-1" dirty="0">
                <a:solidFill>
                  <a:srgbClr val="000000"/>
                </a:solidFill>
              </a:rPr>
              <a:t>resizeMode</a:t>
            </a:r>
          </a:p>
          <a:p>
            <a:pPr>
              <a:lnSpc>
                <a:spcPct val="120000"/>
              </a:lnSpc>
              <a:buClr>
                <a:srgbClr val="000000"/>
              </a:buClr>
            </a:pPr>
            <a:endParaRPr lang="nl-NL" sz="1600" spc="-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ScrollView</a:t>
            </a:r>
          </a:p>
          <a:p>
            <a:pPr marL="285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spc="-1" dirty="0" smtClean="0">
                <a:solidFill>
                  <a:srgbClr val="000000"/>
                </a:solidFill>
              </a:rPr>
              <a:t>A Scollable View component</a:t>
            </a:r>
          </a:p>
          <a:p>
            <a:pPr marL="285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spc="-1" dirty="0" smtClean="0">
                <a:solidFill>
                  <a:srgbClr val="000000"/>
                </a:solidFill>
              </a:rPr>
              <a:t>Normal View won’t let you</a:t>
            </a:r>
          </a:p>
          <a:p>
            <a:pPr>
              <a:lnSpc>
                <a:spcPct val="120000"/>
              </a:lnSpc>
              <a:buClr>
                <a:srgbClr val="000000"/>
              </a:buClr>
            </a:pPr>
            <a:r>
              <a:rPr lang="nl-NL" sz="1600" spc="-1" dirty="0">
                <a:solidFill>
                  <a:srgbClr val="000000"/>
                </a:solidFill>
              </a:rPr>
              <a:t> </a:t>
            </a:r>
            <a:r>
              <a:rPr lang="nl-NL" sz="1600" spc="-1" dirty="0" smtClean="0">
                <a:solidFill>
                  <a:srgbClr val="000000"/>
                </a:solidFill>
              </a:rPr>
              <a:t>    scroll when content overflows</a:t>
            </a:r>
            <a:endParaRPr lang="nl-NL" sz="1600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NL" sz="1600" spc="-1" dirty="0">
              <a:solidFill>
                <a:srgbClr val="000000"/>
              </a:solidFill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6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85" y="288000"/>
            <a:ext cx="5007755" cy="4136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8" y="1627889"/>
            <a:ext cx="173379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2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Button Components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Button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Basic button component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onPress event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Can only use text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Touchable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Create custom buttons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TouchableHighlight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TouchableNativeFeedback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TouchableOpacity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TouchableWithoutFeedback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7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46" y="1011142"/>
            <a:ext cx="1743318" cy="1200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51" y="2769845"/>
            <a:ext cx="1667108" cy="1143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1951" y="935640"/>
            <a:ext cx="164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TouchableOpacity pressed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1951" y="3797589"/>
            <a:ext cx="1736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TouchableHighlight pressed</a:t>
            </a:r>
          </a:p>
        </p:txBody>
      </p:sp>
    </p:spTree>
    <p:extLst>
      <p:ext uri="{BB962C8B-B14F-4D97-AF65-F5344CB8AC3E}">
        <p14:creationId xmlns:p14="http://schemas.microsoft.com/office/powerpoint/2010/main" val="670602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Styling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No CSS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Style prop: accepts JavaScrip object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Style names similar to CSS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StyleSheet component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Unitless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Percentages are also accepted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8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33" y="59751"/>
            <a:ext cx="3529249" cy="480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603" y="3589893"/>
            <a:ext cx="188621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7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nl-NL" sz="1800" b="1" strike="noStrike" spc="-1" dirty="0">
                <a:solidFill>
                  <a:srgbClr val="E63232"/>
                </a:solidFill>
                <a:latin typeface="Arial"/>
              </a:rPr>
              <a:t>Flex</a:t>
            </a:r>
            <a:endParaRPr lang="nl-N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</a:rPr>
              <a:t>React Native</a:t>
            </a:r>
            <a:endParaRPr lang="en-US" sz="600" b="0" strike="noStrike" spc="-1" dirty="0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9E58E59-DADA-41B8-94FD-E3C2F1968338}" type="slidenum">
              <a:rPr lang="en-US" sz="600" b="0" strike="noStrike" spc="-1">
                <a:solidFill>
                  <a:srgbClr val="FFFFFF"/>
                </a:solidFill>
                <a:latin typeface="Arial"/>
              </a:rPr>
              <a:t>9</a:t>
            </a:fld>
            <a:endParaRPr lang="en-US" sz="600" b="0" strike="noStrike" spc="-1" dirty="0">
              <a:latin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84" y="224800"/>
            <a:ext cx="3927031" cy="228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40" y="224800"/>
            <a:ext cx="1246078" cy="2196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84" y="2676800"/>
            <a:ext cx="3927031" cy="2183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78" y="2571763"/>
            <a:ext cx="1256540" cy="2215967"/>
          </a:xfrm>
          <a:prstGeom prst="rect">
            <a:avLst/>
          </a:prstGeom>
        </p:spPr>
      </p:pic>
      <p:sp>
        <p:nvSpPr>
          <p:cNvPr id="14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flex: (number)</a:t>
            </a: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flexDirection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spc="-1" dirty="0">
                <a:solidFill>
                  <a:srgbClr val="000000"/>
                </a:solidFill>
                <a:latin typeface="Arial"/>
              </a:rPr>
              <a:t>alignItems</a:t>
            </a:r>
          </a:p>
          <a:p>
            <a:pPr marL="28611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500" b="0" strike="noStrike" spc="-1" dirty="0">
                <a:solidFill>
                  <a:srgbClr val="000000"/>
                </a:solidFill>
                <a:latin typeface="Arial"/>
              </a:rPr>
              <a:t>justifyContent</a:t>
            </a: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nl-NL" sz="15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715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AE1CF5-9FAB-4FA3-8358-43352892C62F}" vid="{ECBA144F-D03F-477F-8E14-E873AA00F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738</Words>
  <Application>Microsoft Office PowerPoint</Application>
  <PresentationFormat>On-screen Show (16:9)</PresentationFormat>
  <Paragraphs>202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DejaVu Sans</vt:lpstr>
      <vt:lpstr>Arial</vt:lpstr>
      <vt:lpstr>Calibri</vt:lpstr>
      <vt:lpstr>Times New Roman</vt:lpstr>
      <vt:lpstr>Theme1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56</cp:revision>
  <dcterms:created xsi:type="dcterms:W3CDTF">2018-07-22T14:42:58Z</dcterms:created>
  <dcterms:modified xsi:type="dcterms:W3CDTF">2018-07-23T22:02:15Z</dcterms:modified>
</cp:coreProperties>
</file>