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9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7120" cy="28476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2200" cy="1749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42200" cy="17496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8560" cy="64728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7120" cy="28476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2200" cy="17496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7120" cy="28476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2200" cy="17496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42200" cy="3508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42200" cy="33462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22200" cy="302220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Training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30-11-2018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Editing JSX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AF0D822-1558-4525-A514-B57CACEC18E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91920" y="1554480"/>
            <a:ext cx="66222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https://github.com/AMIS-Services/react-series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exercise,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Inspect the page in your browser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Edit the JSX in the file src/App.js to show AMISBnB as a title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731520" y="1097280"/>
            <a:ext cx="70398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Suggestion: use VS Code with ESlint plugin for error-checking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Creating a 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2F6A286-B250-4DF4-90C6-CDF1F918C96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717120" y="792000"/>
            <a:ext cx="66222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the folder src/components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new component by adding a file named Appbar.js with the code shown below.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JSX to the return of the render method. 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some styling in a .css file and import the css file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and use the component in  src/App.js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332080" y="2670840"/>
            <a:ext cx="4341960" cy="233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passing props to your 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5AC7645-F6D5-472A-B0FE-56909695C0A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717120" y="792000"/>
            <a:ext cx="66222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Pass a prop to your Appbar: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`&lt;Appbar propName=’a string’ /&gt;`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this prop in the Appbar (availabe with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this.props.propName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`)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Try using multiple Appbar components in your App.js with different values for your prop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displaying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9099D3E-E3C8-45FC-848A-2733D7CF1EF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783000" y="776520"/>
            <a:ext cx="66222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the data from the resources folder: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`import { accomodations } from ‘src/resources/accommodations.js’`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accommodations.map((accommodation) =&gt; { return ...})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to display a div with the accommodations name for each accommodation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Move the rendering of the accommodations to a separate function called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renderAccommodations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which should JSX. Use it by changing the map function to: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`accommodations.map(this.renderAccomodations)`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Display more of the data from the accommodations objects. Add some styling.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move accommodation to it’s own 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B1D9530-DE53-4B9D-9753-6EDE00A75BE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717120" y="792000"/>
            <a:ext cx="66222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new .js and .css file for AccommodationCard. Add the required code to export a component from these files and move the rendering of an accommodation to this component. 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Move the css you used to style the individial accommodations from Accommodations.css to the new css file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Display the component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&lt;HomeIcon /&gt;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from the resources folder in your new Accomodation component. Have its color be based on favorite being true or false.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using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A34A41B-DB8A-43BB-944A-99EBC695656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717120" y="792000"/>
            <a:ext cx="66222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the HomeIcon be shown dependent on state rather than props by adding a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this.state.favorite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to your Accommodation component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function to your component which toggles the value of this.state.favorite using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this.setState()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an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`onClick`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property to your HomeIcon which calls the function you just wrote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extra: displaying favorites at the top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E3D91E1-80C6-421E-9CAB-2A709F67BF5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717120" y="792000"/>
            <a:ext cx="66222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Display the accommodations which have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favorite === true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 a second time at the top of the page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Make sure that the toggleState will still work by keeping the state in the parent component and passing down the toggle function to the child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React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1224000"/>
            <a:ext cx="6622200" cy="34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000" indent="-1782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First version: May 2013</a:t>
            </a:r>
            <a:endParaRPr b="0" lang="en-US" sz="1500" spc="-1" strike="noStrike">
              <a:latin typeface="Arial"/>
            </a:endParaRPr>
          </a:p>
          <a:p>
            <a:pPr marL="180000" indent="-1782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Created by Facebook</a:t>
            </a:r>
            <a:endParaRPr b="0" lang="en-US" sz="1500" spc="-1" strike="noStrike">
              <a:latin typeface="Arial"/>
            </a:endParaRPr>
          </a:p>
          <a:p>
            <a:pPr marL="180000" indent="-1782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Most popular JS framework</a:t>
            </a:r>
            <a:endParaRPr b="0" lang="en-US" sz="1500" spc="-1" strike="noStrike">
              <a:latin typeface="Arial"/>
            </a:endParaRPr>
          </a:p>
          <a:p>
            <a:pPr marL="180000" indent="-1782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Unopinionated</a:t>
            </a:r>
            <a:endParaRPr b="0" lang="en-US" sz="1500" spc="-1" strike="noStrike">
              <a:latin typeface="Arial"/>
            </a:endParaRPr>
          </a:p>
          <a:p>
            <a:pPr marL="180000" indent="-1782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Single Page Applications</a:t>
            </a:r>
            <a:endParaRPr b="0" lang="en-US" sz="1500" spc="-1" strike="noStrike">
              <a:latin typeface="Arial"/>
            </a:endParaRPr>
          </a:p>
          <a:p>
            <a:pPr marL="180000" indent="-1782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Component based</a:t>
            </a:r>
            <a:endParaRPr b="0" lang="en-US" sz="1500" spc="-1" strike="noStrike">
              <a:latin typeface="Arial"/>
            </a:endParaRPr>
          </a:p>
          <a:p>
            <a:pPr marL="180000" indent="-1782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Spawned React Native</a:t>
            </a:r>
            <a:endParaRPr b="0" lang="en-US" sz="1500" spc="-1" strike="noStrike">
              <a:latin typeface="Arial"/>
            </a:endParaRPr>
          </a:p>
          <a:p>
            <a:pPr marL="180000" indent="-1782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Awesome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47AC297-9DD6-45E0-83F7-72DBE751B69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4389120" y="791640"/>
            <a:ext cx="2788920" cy="2808000"/>
          </a:xfrm>
          <a:prstGeom prst="rect">
            <a:avLst/>
          </a:prstGeom>
          <a:ln>
            <a:noFill/>
          </a:ln>
        </p:spPr>
      </p:pic>
      <p:sp>
        <p:nvSpPr>
          <p:cNvPr id="133" name="CustomShape 5"/>
          <p:cNvSpPr/>
          <p:nvPr/>
        </p:nvSpPr>
        <p:spPr>
          <a:xfrm>
            <a:off x="8138160" y="4663440"/>
            <a:ext cx="1461600" cy="1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Stateofjs.com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Components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791640"/>
            <a:ext cx="66222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Components: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Are reusable blocks of code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Render JSX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Can be passed properties when called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their own state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a parent – child relation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F8D3F00-DEF8-43D2-B691-ADE1753ACB7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Components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4C79925-305F-467B-97E3-EBCD311C302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780480" y="658440"/>
            <a:ext cx="6445440" cy="443124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8138160" y="4663440"/>
            <a:ext cx="1461600" cy="1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Tweakers.net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Components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20000" y="791640"/>
            <a:ext cx="66222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Components: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Are reusable blocks of code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Render JSX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Can be passed properties when called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their own state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a parent – child relation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A7037E0-CF37-4633-A280-562C4A4E63C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5394960" y="1280160"/>
            <a:ext cx="3108960" cy="2651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6"/>
          <p:cNvSpPr/>
          <p:nvPr/>
        </p:nvSpPr>
        <p:spPr>
          <a:xfrm>
            <a:off x="5577840" y="1554480"/>
            <a:ext cx="2743200" cy="1280160"/>
          </a:xfrm>
          <a:prstGeom prst="rect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7"/>
          <p:cNvSpPr/>
          <p:nvPr/>
        </p:nvSpPr>
        <p:spPr>
          <a:xfrm>
            <a:off x="5669280" y="2926080"/>
            <a:ext cx="1737360" cy="822960"/>
          </a:xfrm>
          <a:prstGeom prst="rect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8"/>
          <p:cNvSpPr/>
          <p:nvPr/>
        </p:nvSpPr>
        <p:spPr>
          <a:xfrm>
            <a:off x="6035040" y="3017520"/>
            <a:ext cx="1097280" cy="64008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JSX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BE0701F-C6A2-4EA2-A854-E8B3AC6583F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54" name="Picture 12" descr=""/>
          <p:cNvPicPr/>
          <p:nvPr/>
        </p:nvPicPr>
        <p:blipFill>
          <a:blip r:embed="rId1"/>
          <a:stretch/>
        </p:blipFill>
        <p:spPr>
          <a:xfrm>
            <a:off x="6631200" y="1188720"/>
            <a:ext cx="2074680" cy="1903320"/>
          </a:xfrm>
          <a:prstGeom prst="rect">
            <a:avLst/>
          </a:prstGeom>
          <a:ln>
            <a:noFill/>
          </a:ln>
        </p:spPr>
      </p:pic>
      <p:pic>
        <p:nvPicPr>
          <p:cNvPr id="155" name="Picture 14" descr=""/>
          <p:cNvPicPr/>
          <p:nvPr/>
        </p:nvPicPr>
        <p:blipFill>
          <a:blip r:embed="rId2"/>
          <a:stretch/>
        </p:blipFill>
        <p:spPr>
          <a:xfrm>
            <a:off x="-2880" y="703800"/>
            <a:ext cx="5979960" cy="365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Props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364CA26-5D88-47F9-B06F-1CF7C2FC0989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59" name="Picture 12" descr=""/>
          <p:cNvPicPr/>
          <p:nvPr/>
        </p:nvPicPr>
        <p:blipFill>
          <a:blip r:embed="rId1"/>
          <a:stretch/>
        </p:blipFill>
        <p:spPr>
          <a:xfrm>
            <a:off x="6276600" y="1413000"/>
            <a:ext cx="2741400" cy="1694880"/>
          </a:xfrm>
          <a:prstGeom prst="rect">
            <a:avLst/>
          </a:prstGeom>
          <a:ln>
            <a:noFill/>
          </a:ln>
        </p:spPr>
      </p:pic>
      <p:pic>
        <p:nvPicPr>
          <p:cNvPr id="160" name="Picture 14" descr=""/>
          <p:cNvPicPr/>
          <p:nvPr/>
        </p:nvPicPr>
        <p:blipFill>
          <a:blip r:embed="rId2"/>
          <a:stretch/>
        </p:blipFill>
        <p:spPr>
          <a:xfrm>
            <a:off x="145440" y="702000"/>
            <a:ext cx="5443560" cy="412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State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2" name="Picture 7" descr=""/>
          <p:cNvPicPr/>
          <p:nvPr/>
        </p:nvPicPr>
        <p:blipFill>
          <a:blip r:embed="rId1"/>
          <a:stretch/>
        </p:blipFill>
        <p:spPr>
          <a:xfrm>
            <a:off x="6599880" y="1433160"/>
            <a:ext cx="788760" cy="53172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069D3B7-FD57-4DDE-A3EB-ECC887436BDC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65" name="Picture 9" descr=""/>
          <p:cNvPicPr/>
          <p:nvPr/>
        </p:nvPicPr>
        <p:blipFill>
          <a:blip r:embed="rId2"/>
          <a:stretch/>
        </p:blipFill>
        <p:spPr>
          <a:xfrm>
            <a:off x="6603120" y="2408400"/>
            <a:ext cx="1312560" cy="579240"/>
          </a:xfrm>
          <a:prstGeom prst="rect">
            <a:avLst/>
          </a:prstGeom>
          <a:ln>
            <a:noFill/>
          </a:ln>
        </p:spPr>
      </p:pic>
      <p:pic>
        <p:nvPicPr>
          <p:cNvPr id="166" name="Picture 11" descr=""/>
          <p:cNvPicPr/>
          <p:nvPr/>
        </p:nvPicPr>
        <p:blipFill>
          <a:blip r:embed="rId3"/>
          <a:stretch/>
        </p:blipFill>
        <p:spPr>
          <a:xfrm>
            <a:off x="258120" y="1246320"/>
            <a:ext cx="5394240" cy="307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347200" y="2194560"/>
            <a:ext cx="240624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B6A4346-D09B-4EA7-903C-AB347447984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71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302200" cy="35082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200</TotalTime>
  <Application>LibreOffice/6.0.6.2$Linux_X86_64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2018-11-29T18:31:40Z</dcterms:modified>
  <cp:revision>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