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8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9.jpeg" ContentType="image/jpeg"/>
  <Override PartName="/ppt/media/image12.png" ContentType="image/png"/>
  <Override PartName="/ppt/media/image10.png" ContentType="image/png"/>
  <Override PartName="/ppt/media/image11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320" cy="282960"/>
          </a:xfrm>
          <a:prstGeom prst="rect">
            <a:avLst/>
          </a:prstGeom>
          <a:ln>
            <a:noFill/>
          </a:ln>
        </p:spPr>
      </p:pic>
      <p:pic>
        <p:nvPicPr>
          <p:cNvPr id="1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400" cy="173160"/>
          </a:xfrm>
          <a:prstGeom prst="rect">
            <a:avLst/>
          </a:prstGeom>
          <a:ln>
            <a:noFill/>
          </a:ln>
        </p:spPr>
      </p:pic>
      <p:sp>
        <p:nvSpPr>
          <p:cNvPr id="2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6" descr=""/>
          <p:cNvPicPr/>
          <p:nvPr/>
        </p:nvPicPr>
        <p:blipFill>
          <a:blip r:embed="rId4"/>
          <a:stretch/>
        </p:blipFill>
        <p:spPr>
          <a:xfrm>
            <a:off x="0" y="4966560"/>
            <a:ext cx="9140400" cy="17316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48000" y="108000"/>
            <a:ext cx="2876760" cy="645480"/>
          </a:xfrm>
          <a:prstGeom prst="rect">
            <a:avLst/>
          </a:prstGeom>
          <a:ln>
            <a:noFill/>
          </a:ln>
        </p:spPr>
      </p:pic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320" cy="282960"/>
          </a:xfrm>
          <a:prstGeom prst="rect">
            <a:avLst/>
          </a:prstGeom>
          <a:ln>
            <a:noFill/>
          </a:ln>
        </p:spPr>
      </p:pic>
      <p:pic>
        <p:nvPicPr>
          <p:cNvPr id="44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400" cy="173160"/>
          </a:xfrm>
          <a:prstGeom prst="rect">
            <a:avLst/>
          </a:prstGeom>
          <a:ln>
            <a:noFill/>
          </a:ln>
        </p:spPr>
      </p:pic>
      <p:sp>
        <p:nvSpPr>
          <p:cNvPr id="45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1" descr=""/>
          <p:cNvPicPr/>
          <p:nvPr/>
        </p:nvPicPr>
        <p:blipFill>
          <a:blip r:embed="rId2"/>
          <a:stretch/>
        </p:blipFill>
        <p:spPr>
          <a:xfrm>
            <a:off x="7200000" y="360000"/>
            <a:ext cx="1255320" cy="282960"/>
          </a:xfrm>
          <a:prstGeom prst="rect">
            <a:avLst/>
          </a:prstGeom>
          <a:ln>
            <a:noFill/>
          </a:ln>
        </p:spPr>
      </p:pic>
      <p:pic>
        <p:nvPicPr>
          <p:cNvPr id="85" name="Picture 10" descr=""/>
          <p:cNvPicPr/>
          <p:nvPr/>
        </p:nvPicPr>
        <p:blipFill>
          <a:blip r:embed="rId3"/>
          <a:stretch/>
        </p:blipFill>
        <p:spPr>
          <a:xfrm>
            <a:off x="0" y="4966560"/>
            <a:ext cx="9140400" cy="173160"/>
          </a:xfrm>
          <a:prstGeom prst="rect">
            <a:avLst/>
          </a:prstGeom>
          <a:ln>
            <a:noFill/>
          </a:ln>
        </p:spPr>
      </p:pic>
      <p:sp>
        <p:nvSpPr>
          <p:cNvPr id="86" name="Line 1"/>
          <p:cNvSpPr/>
          <p:nvPr/>
        </p:nvSpPr>
        <p:spPr>
          <a:xfrm>
            <a:off x="8244000" y="5004000"/>
            <a:ext cx="360" cy="90000"/>
          </a:xfrm>
          <a:prstGeom prst="line">
            <a:avLst/>
          </a:prstGeom>
          <a:ln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0" y="812880"/>
            <a:ext cx="9140400" cy="350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AMIS-Services/react-series" TargetMode="External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Placeholder 3" descr=""/>
          <p:cNvPicPr/>
          <p:nvPr/>
        </p:nvPicPr>
        <p:blipFill>
          <a:blip r:embed="rId1"/>
          <a:srcRect l="0" t="75" r="0" b="75"/>
          <a:stretch/>
        </p:blipFill>
        <p:spPr>
          <a:xfrm>
            <a:off x="0" y="810000"/>
            <a:ext cx="9140400" cy="33444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  <p:sp>
        <p:nvSpPr>
          <p:cNvPr id="127" name="CustomShape 1"/>
          <p:cNvSpPr/>
          <p:nvPr/>
        </p:nvSpPr>
        <p:spPr>
          <a:xfrm>
            <a:off x="5400000" y="1548000"/>
            <a:ext cx="3020400" cy="3020400"/>
          </a:xfrm>
          <a:prstGeom prst="rect">
            <a:avLst/>
          </a:prstGeom>
          <a:solidFill>
            <a:srgbClr val="e6323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72000" tIns="90000" bIns="72000"/>
          <a:p>
            <a:pPr>
              <a:lnSpc>
                <a:spcPct val="85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SIG React</a:t>
            </a:r>
            <a:br/>
            <a:r>
              <a:rPr b="1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30-11-2018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6426F667-9A8E-4894-80C8-8DCD90C185D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40080" y="82296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PropTypes from the package prop-types to the AppBar and AccommodationCard components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PropTypes.shape({...})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to describe an object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Give a prop a wrong PropType and open the terminal to see what happens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Routing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0920AA9-72D8-42FA-A2D4-BC97B9BECA96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640080" y="82296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which will be shown on 404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component for an accommodations detail page. For now just render ‘hello world’.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`&lt;Router&gt;...&lt;/Router&gt;` from  the package react-router-dom to your App.js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Import createHistory function from history/createBrowserHistory and pass it in the history prop of the router element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Switch component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`&lt;Route …/&gt;` for path `”/”` to your accommodations component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`”/:id”` to your accommodation detail component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route for path `”*”` to your 404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localhost:3000/[accommodation id] and see if your detail page renders. Why not?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JSS styling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16AD9FB0-0769-4C36-AA73-93329EE3FE4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601560" y="82296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 styles object to every styled component: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Provide the styles to your component in its props: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Attach the classes to their corresponding elements: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5394960" y="939600"/>
            <a:ext cx="1780200" cy="97992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5429520" y="2817720"/>
            <a:ext cx="2799360" cy="19908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5394960" y="1920240"/>
            <a:ext cx="3056400" cy="437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and routing part deux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848A10FD-4ED6-4363-B339-FCAF23399C5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01560" y="82296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an onClick function to your AccommodationCard component which implements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this.props.history.push(...)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`. This function is provided when you use `export default withRouter(AccommodationCard). WithRouter comes from the package ‘react-router-dom’.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Edit your accommodation detail component to use `export default withRouter(AccommodationDetail)`.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Console.log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this.props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to see where your ID is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the ID in the lifecycle method `componentDidMount` to fetch the detailed information for the accommodation.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the information and some styling to the components render function. Don’t forget that fetch is an async action!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Lifecycle methods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3DA5F036-95C6-4D00-8BC9-27FC40CE644A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720" y="1179000"/>
            <a:ext cx="9142920" cy="310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Fetch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75F1BF1-E57E-4DF4-AA99-F47AE8A6F968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76240" y="54864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Replaces XMLHttpRequest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1737360" y="2314440"/>
            <a:ext cx="4218480" cy="379800"/>
          </a:xfrm>
          <a:prstGeom prst="rect">
            <a:avLst/>
          </a:prstGeom>
          <a:ln>
            <a:noFill/>
          </a:ln>
        </p:spPr>
      </p:pic>
      <p:sp>
        <p:nvSpPr>
          <p:cNvPr id="137" name="Line 5"/>
          <p:cNvSpPr/>
          <p:nvPr/>
        </p:nvSpPr>
        <p:spPr>
          <a:xfrm flipH="1" flipV="1">
            <a:off x="4297680" y="2651760"/>
            <a:ext cx="27432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6"/>
          <p:cNvSpPr/>
          <p:nvPr/>
        </p:nvSpPr>
        <p:spPr>
          <a:xfrm flipH="1">
            <a:off x="5499360" y="1586520"/>
            <a:ext cx="457200" cy="7315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7"/>
          <p:cNvSpPr/>
          <p:nvPr/>
        </p:nvSpPr>
        <p:spPr>
          <a:xfrm>
            <a:off x="1645920" y="1737360"/>
            <a:ext cx="365760" cy="6400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0" y="1276560"/>
            <a:ext cx="2651040" cy="73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Browser function: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Framework independent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Line 9"/>
          <p:cNvSpPr/>
          <p:nvPr/>
        </p:nvSpPr>
        <p:spPr>
          <a:xfrm flipV="1">
            <a:off x="2834640" y="2651760"/>
            <a:ext cx="274320" cy="9144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1920240" y="3383280"/>
            <a:ext cx="1828080" cy="116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headers: {…},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method: “...”,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body: 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4297680" y="3352320"/>
            <a:ext cx="1553760" cy="30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stream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12"/>
          <p:cNvSpPr/>
          <p:nvPr/>
        </p:nvSpPr>
        <p:spPr>
          <a:xfrm>
            <a:off x="5852160" y="1066320"/>
            <a:ext cx="2285280" cy="5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Promise which returns the json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Proptypes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5EE61B1B-5FA8-4350-83D9-3A94BBF12C7F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876240" y="54864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Used for typesafety in the props of a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920600" y="2602800"/>
            <a:ext cx="3361680" cy="9626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1922760" y="1737360"/>
            <a:ext cx="3022920" cy="259200"/>
          </a:xfrm>
          <a:prstGeom prst="rect">
            <a:avLst/>
          </a:prstGeom>
          <a:ln>
            <a:noFill/>
          </a:ln>
        </p:spPr>
      </p:pic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1927800" y="2227680"/>
            <a:ext cx="3466440" cy="454680"/>
          </a:xfrm>
          <a:prstGeom prst="rect">
            <a:avLst/>
          </a:prstGeom>
          <a:ln>
            <a:noFill/>
          </a:ln>
        </p:spPr>
      </p:pic>
      <p:sp>
        <p:nvSpPr>
          <p:cNvPr id="152" name="CustomShape 5"/>
          <p:cNvSpPr/>
          <p:nvPr/>
        </p:nvSpPr>
        <p:spPr>
          <a:xfrm>
            <a:off x="4663440" y="4357800"/>
            <a:ext cx="411336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https://github.com/facebook/prop-types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Router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FBA1156-50A1-401B-AE0E-D36FA132B60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602640" y="50472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Package ‘react-router-dom’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&lt;Router&gt; … &lt;/Router&gt; sets up the router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&lt;Switch&gt; ... &lt;/Switch&gt; takes care of exclusivity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&lt;Route /&gt; binds a path to a component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Declarative routing! 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Add extra routes wherever you want!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5265720" y="1019520"/>
            <a:ext cx="3694680" cy="126576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4431240" y="2468880"/>
            <a:ext cx="4437720" cy="241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JSS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CED67482-C940-4227-AC3F-514009158C92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602640" y="50472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Styled components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Easy use of variables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No automatic inheritance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Scoped: no side effects!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4663440" y="52920"/>
            <a:ext cx="4466160" cy="502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 Time!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2347200" y="2194560"/>
            <a:ext cx="2404440" cy="7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FFC93C21-9980-4028-85BF-1B5F174CC51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pic>
        <p:nvPicPr>
          <p:cNvPr id="168" name="Picture Placeholder 6" descr=""/>
          <p:cNvPicPr/>
          <p:nvPr/>
        </p:nvPicPr>
        <p:blipFill>
          <a:blip r:embed="rId1"/>
          <a:stretch/>
        </p:blipFill>
        <p:spPr>
          <a:xfrm>
            <a:off x="6840000" y="810000"/>
            <a:ext cx="2300400" cy="3506400"/>
          </a:xfrm>
          <a:prstGeom prst="rect">
            <a:avLst/>
          </a:prstGeom>
          <a:ln w="9360">
            <a:solidFill>
              <a:schemeClr val="bg1"/>
            </a:solidFill>
            <a:round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Getting started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0638AF4C-256B-452D-ACED-A255E86FE3A4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876240" y="54864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</a:t>
            </a:r>
            <a:r>
              <a:rPr b="0" lang="en-US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https://github.com/AMIS-Services/react-series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sig2/exercise/koa, run: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install`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start-db`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start`</a:t>
            </a:r>
            <a:endParaRPr b="0" lang="en-US" sz="1500" spc="-1" strike="noStrike">
              <a:latin typeface="Arial"/>
            </a:endParaRPr>
          </a:p>
          <a:p>
            <a:pPr lvl="1" marL="432000" indent="-21528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`yarn seed-db`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localhost:3030/accommodations to verify back-end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Cd into dir sig2/exercise/react, run `yarn install` and `yarn start`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Visit localhost:3000 to verify front-end is working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For examples of ES6 syntax, view the file slides/syntax.js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288000"/>
            <a:ext cx="66204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5000"/>
              </a:lnSpc>
            </a:pPr>
            <a:r>
              <a:rPr b="1" lang="en-US" sz="1800" spc="-1" strike="noStrike">
                <a:solidFill>
                  <a:srgbClr val="e63232"/>
                </a:solidFill>
                <a:latin typeface="Arial"/>
                <a:ea typeface="DejaVu Sans"/>
              </a:rPr>
              <a:t>Hands-on: Fetching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968000" y="5004000"/>
            <a:ext cx="3236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r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React</a:t>
            </a:r>
            <a:endParaRPr b="0" lang="en-US" sz="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280000" y="5004000"/>
            <a:ext cx="140400" cy="1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r">
              <a:lnSpc>
                <a:spcPct val="100000"/>
              </a:lnSpc>
            </a:pPr>
            <a:fld id="{AE2FF9BF-F942-4C0E-AB69-AD52439F364E}" type="slidenum">
              <a:rPr b="0" lang="en-US" sz="60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fld>
            <a:endParaRPr b="0" lang="en-US" sz="6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640080" y="822960"/>
            <a:ext cx="6620400" cy="38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2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file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src/common/fetch.js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Create a fetch function which can be called to handle requests to the back-end using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window.fetch()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`.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Use this function to fetch the accommodations in the lifecyclemethod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componentDidMount()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in `Accommodations.js`. Be aware this is an asynchronous process, so return `null` in the render method until the accommodations have been loaded!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Have a change in the ‘favorite’ state persisted in the back-end by using `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{method: ‘PUT’, ... }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` as an option. Note: do not pass the id or timestamps and be sure to set the content type!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response errors to your fetch function</a:t>
            </a:r>
            <a:endParaRPr b="0" lang="en-US" sz="1500" spc="-1" strike="noStrike">
              <a:latin typeface="Arial"/>
            </a:endParaRPr>
          </a:p>
          <a:p>
            <a:pPr marL="285840" indent="-282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DejaVu Sans"/>
              </a:rPr>
              <a:t>Bonus: Add error handling for network errors to your fetch function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e63232"/>
      </a:dk2>
      <a:lt2>
        <a:srgbClr val="9d9d9c"/>
      </a:lt2>
      <a:accent1>
        <a:srgbClr val="00aac8"/>
      </a:accent1>
      <a:accent2>
        <a:srgbClr val="0069b4"/>
      </a:accent2>
      <a:accent3>
        <a:srgbClr val="ffcc00"/>
      </a:accent3>
      <a:accent4>
        <a:srgbClr val="00a03c"/>
      </a:accent4>
      <a:accent5>
        <a:srgbClr val="da4290"/>
      </a:accent5>
      <a:accent6>
        <a:srgbClr val="643c91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Amis_presentatie_v1</Template>
  <TotalTime>357</TotalTime>
  <Application>LibreOffice/6.0.6.2$Linux_X86_64 LibreOffice_project/00m0$Build-2</Application>
  <Words>110</Words>
  <Paragraphs>44</Paragraphs>
  <Company>Amis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2018-07-18T12:37:15Z</dcterms:created>
  <dc:creator>Nico Klasens</dc:creator>
  <dc:description>Amis - versie 1 - juni 2017
Ontwerp: Humming
Template: Ton Persoon</dc:description>
  <dc:language>en-US</dc:language>
  <cp:lastModifiedBy/>
  <dcterms:modified xsi:type="dcterms:W3CDTF">2018-11-29T18:53:41Z</dcterms:modified>
  <cp:revision>82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Amis</vt:lpwstr>
  </property>
  <property fmtid="{D5CDD505-2E9C-101B-9397-08002B2CF9AE}" pid="4" name="ContentTypeId">
    <vt:lpwstr>0x010100E60B9E64A7B90B499F767EB2F0BD9B16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On-screen Show (16:9)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8</vt:i4>
  </property>
</Properties>
</file>