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400" cy="2840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480" cy="1742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1480" cy="1742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7840" cy="6465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400" cy="2840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480" cy="1742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400" cy="2840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480" cy="1742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1480" cy="3507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1480" cy="33454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1480" cy="30214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2E884CA-AEFE-4919-99F5-CDA5659E1C2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40080" y="82296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C54FF32-62D1-4BF0-BD68-730A1AEDD80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640080" y="82296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30E8619-112D-4109-BB18-B52B8EB8B07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1560" y="82296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 the CSS with react-jss using withStyles from material-ui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5049480-AF0E-4644-925B-0179361D7E3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1560" y="82296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withRouter(accommodation)`. WithRouter comes from the package react-router-dom.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`this.props`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A259B76-D83A-4EE4-8E45-538BA1F1561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34A1996-7766-46C5-A3AA-C9FE23D50D5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03D960A-B9C2-409E-B70A-F30568AFC71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8A8612E-A9C3-411B-96DB-E3415CE6B46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96F4A3B-0C9A-41E5-B4F0-FB6B212F109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347200" y="2194560"/>
            <a:ext cx="24055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4FF087D-2C17-4D5A-9F14-EF270898002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7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1480" cy="35074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B5057E0-B0A2-4FFF-B2E7-CD80D292CE8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76240" y="77832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 `yarn install`, `yarn start-db`, `yarn start`, `yarn seed-db`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localhost:3030/accomodations to verify back-end is working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214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37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4148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5196F25-95C0-40CB-8F39-CE0D2D81673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40080" y="822960"/>
            <a:ext cx="6621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`src/common/fetch.js`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fetch function which can be called to handle requests to the back-end using `window.fetch()`.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`componentDidMount()`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response errors to your fetch function</a:t>
            </a:r>
            <a:endParaRPr b="0" lang="en-US" sz="1500" spc="-1" strike="noStrike">
              <a:latin typeface="Arial"/>
            </a:endParaRPr>
          </a:p>
          <a:p>
            <a:pPr marL="285840" indent="-2833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network errors to your fetch function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278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2018-08-28T15:56:57Z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