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8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9.jpeg" ContentType="image/jpeg"/>
  <Override PartName="/ppt/media/image12.png" ContentType="image/png"/>
  <Override PartName="/ppt/media/image10.png" ContentType="image/png"/>
  <Override PartName="/ppt/media/image11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4960" cy="282600"/>
          </a:xfrm>
          <a:prstGeom prst="rect">
            <a:avLst/>
          </a:prstGeom>
          <a:ln>
            <a:noFill/>
          </a:ln>
        </p:spPr>
      </p:pic>
      <p:pic>
        <p:nvPicPr>
          <p:cNvPr id="1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40040" cy="17280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6" descr=""/>
          <p:cNvPicPr/>
          <p:nvPr/>
        </p:nvPicPr>
        <p:blipFill>
          <a:blip r:embed="rId4"/>
          <a:stretch/>
        </p:blipFill>
        <p:spPr>
          <a:xfrm>
            <a:off x="0" y="4966560"/>
            <a:ext cx="9140040" cy="172800"/>
          </a:xfrm>
          <a:prstGeom prst="rect">
            <a:avLst/>
          </a:prstGeom>
          <a:ln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5"/>
          <a:stretch/>
        </p:blipFill>
        <p:spPr>
          <a:xfrm>
            <a:off x="648000" y="108000"/>
            <a:ext cx="2876400" cy="645120"/>
          </a:xfrm>
          <a:prstGeom prst="rect">
            <a:avLst/>
          </a:prstGeom>
          <a:ln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4960" cy="282600"/>
          </a:xfrm>
          <a:prstGeom prst="rect">
            <a:avLst/>
          </a:prstGeom>
          <a:ln>
            <a:noFill/>
          </a:ln>
        </p:spPr>
      </p:pic>
      <p:pic>
        <p:nvPicPr>
          <p:cNvPr id="44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40040" cy="17280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4960" cy="282600"/>
          </a:xfrm>
          <a:prstGeom prst="rect">
            <a:avLst/>
          </a:prstGeom>
          <a:ln>
            <a:noFill/>
          </a:ln>
        </p:spPr>
      </p:pic>
      <p:pic>
        <p:nvPicPr>
          <p:cNvPr id="85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40040" cy="172800"/>
          </a:xfrm>
          <a:prstGeom prst="rect">
            <a:avLst/>
          </a:prstGeom>
          <a:ln>
            <a:noFill/>
          </a:ln>
        </p:spPr>
      </p:pic>
      <p:sp>
        <p:nvSpPr>
          <p:cNvPr id="86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0" y="812880"/>
            <a:ext cx="9140040" cy="3506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AMIS-Services/react-series" TargetMode="Externa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Placeholder 3" descr=""/>
          <p:cNvPicPr/>
          <p:nvPr/>
        </p:nvPicPr>
        <p:blipFill>
          <a:blip r:embed="rId1"/>
          <a:srcRect l="0" t="75" r="0" b="75"/>
          <a:stretch/>
        </p:blipFill>
        <p:spPr>
          <a:xfrm>
            <a:off x="0" y="810000"/>
            <a:ext cx="9140040" cy="334404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27" name="CustomShape 1"/>
          <p:cNvSpPr/>
          <p:nvPr/>
        </p:nvSpPr>
        <p:spPr>
          <a:xfrm>
            <a:off x="5400000" y="1548000"/>
            <a:ext cx="3020040" cy="3020040"/>
          </a:xfrm>
          <a:prstGeom prst="rect">
            <a:avLst/>
          </a:prstGeom>
          <a:solidFill>
            <a:srgbClr val="e632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72000" tIns="90000" bIns="72000"/>
          <a:p>
            <a:pPr>
              <a:lnSpc>
                <a:spcPct val="85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Training React</a:t>
            </a:r>
            <a:br/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30-11-2018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720000" y="288000"/>
            <a:ext cx="662004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PropTypes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968000" y="5004000"/>
            <a:ext cx="3236040" cy="1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8280000" y="5004000"/>
            <a:ext cx="140040" cy="1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EF35916D-5A3B-4652-BCB0-34FC979BAE2A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640080" y="822960"/>
            <a:ext cx="6620040" cy="38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18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PropTypes from the package prop-types to the AppBar and AccommodationCard components</a:t>
            </a:r>
            <a:endParaRPr b="0" lang="en-US" sz="1500" spc="-1" strike="noStrike">
              <a:latin typeface="Arial"/>
            </a:endParaRPr>
          </a:p>
          <a:p>
            <a:pPr marL="285840" indent="-2818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Use `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PropTypes.shape({...})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 to describe an object</a:t>
            </a:r>
            <a:endParaRPr b="0" lang="en-US" sz="1500" spc="-1" strike="noStrike">
              <a:latin typeface="Arial"/>
            </a:endParaRPr>
          </a:p>
          <a:p>
            <a:pPr marL="285840" indent="-2818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Give a prop a wrong PropType and open the terminal to see what happens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720000" y="288000"/>
            <a:ext cx="662004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Routing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4968000" y="5004000"/>
            <a:ext cx="3236040" cy="1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8280000" y="5004000"/>
            <a:ext cx="140040" cy="1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9633B19A-7DB0-48DE-867A-CE5D27A8A69B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640080" y="822960"/>
            <a:ext cx="6620040" cy="38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18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component which will be shown on 404</a:t>
            </a:r>
            <a:endParaRPr b="0" lang="en-US" sz="1500" spc="-1" strike="noStrike">
              <a:latin typeface="Arial"/>
            </a:endParaRPr>
          </a:p>
          <a:p>
            <a:pPr marL="285840" indent="-2818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component for an accommodations detail page. For now just render ‘hello world’.</a:t>
            </a:r>
            <a:endParaRPr b="0" lang="en-US" sz="1500" spc="-1" strike="noStrike">
              <a:latin typeface="Arial"/>
            </a:endParaRPr>
          </a:p>
          <a:p>
            <a:pPr marL="285840" indent="-2818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`&lt;Router&gt;...&lt;/Router&gt;` from  the package react-router-dom to your App.js</a:t>
            </a:r>
            <a:endParaRPr b="0" lang="en-US" sz="1500" spc="-1" strike="noStrike">
              <a:latin typeface="Arial"/>
            </a:endParaRPr>
          </a:p>
          <a:p>
            <a:pPr marL="285840" indent="-2818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Import createHistory function from history/createBrowserHistory and pass it in the history prop of the router element</a:t>
            </a:r>
            <a:endParaRPr b="0" lang="en-US" sz="1500" spc="-1" strike="noStrike">
              <a:latin typeface="Arial"/>
            </a:endParaRPr>
          </a:p>
          <a:p>
            <a:pPr marL="285840" indent="-2818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Switch component</a:t>
            </a:r>
            <a:endParaRPr b="0" lang="en-US" sz="1500" spc="-1" strike="noStrike">
              <a:latin typeface="Arial"/>
            </a:endParaRPr>
          </a:p>
          <a:p>
            <a:pPr marL="285840" indent="-2818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`&lt;Route …/&gt;` for path `”/”` to your accommodations component</a:t>
            </a:r>
            <a:endParaRPr b="0" lang="en-US" sz="1500" spc="-1" strike="noStrike">
              <a:latin typeface="Arial"/>
            </a:endParaRPr>
          </a:p>
          <a:p>
            <a:pPr marL="285840" indent="-2818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route for path `”/:id”` to your accommodation detail component</a:t>
            </a:r>
            <a:endParaRPr b="0" lang="en-US" sz="1500" spc="-1" strike="noStrike">
              <a:latin typeface="Arial"/>
            </a:endParaRPr>
          </a:p>
          <a:p>
            <a:pPr marL="285840" indent="-2818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route for path `”*”` to your 404 component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18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Visit localhost:3000/[accommodation id] and see if your detail page renders. Why not?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720000" y="288000"/>
            <a:ext cx="662004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JSS styling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4968000" y="5004000"/>
            <a:ext cx="3236040" cy="1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8280000" y="5004000"/>
            <a:ext cx="140040" cy="1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2EF7EBFA-98A1-41F9-B758-5F378C2F9996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601560" y="822960"/>
            <a:ext cx="6620040" cy="38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18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styles object to every styled component: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18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Provide the styles to your component in its props: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18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Attach the classes to their corresponding elements: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5394960" y="939600"/>
            <a:ext cx="1779840" cy="979560"/>
          </a:xfrm>
          <a:prstGeom prst="rect">
            <a:avLst/>
          </a:prstGeom>
          <a:ln>
            <a:noFill/>
          </a:ln>
        </p:spPr>
      </p:pic>
      <p:pic>
        <p:nvPicPr>
          <p:cNvPr id="190" name="" descr=""/>
          <p:cNvPicPr/>
          <p:nvPr/>
        </p:nvPicPr>
        <p:blipFill>
          <a:blip r:embed="rId2"/>
          <a:stretch/>
        </p:blipFill>
        <p:spPr>
          <a:xfrm>
            <a:off x="5429520" y="2817720"/>
            <a:ext cx="2799000" cy="198720"/>
          </a:xfrm>
          <a:prstGeom prst="rect">
            <a:avLst/>
          </a:prstGeom>
          <a:ln>
            <a:noFill/>
          </a:ln>
        </p:spPr>
      </p:pic>
      <p:pic>
        <p:nvPicPr>
          <p:cNvPr id="191" name="" descr=""/>
          <p:cNvPicPr/>
          <p:nvPr/>
        </p:nvPicPr>
        <p:blipFill>
          <a:blip r:embed="rId3"/>
          <a:stretch/>
        </p:blipFill>
        <p:spPr>
          <a:xfrm>
            <a:off x="5394960" y="1920240"/>
            <a:ext cx="3056040" cy="43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720000" y="288000"/>
            <a:ext cx="662004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Fetching and routing part deux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968000" y="5004000"/>
            <a:ext cx="3236040" cy="1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8280000" y="5004000"/>
            <a:ext cx="140040" cy="1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4493CF59-C192-4048-AC97-EE03CDFB0E5A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601560" y="822960"/>
            <a:ext cx="6620040" cy="38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an onClick function to your AccommodationCard component which implements `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this.props.history.push(...)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`. This function is provided when you use `export default withRouter(AccommodationCard). WithRouter comes from the package ‘react-router-dom’.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18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Edit your accommodation detail component to use `export default withRouter(AccommodationDetail)`.</a:t>
            </a:r>
            <a:endParaRPr b="0" lang="en-US" sz="1500" spc="-1" strike="noStrike">
              <a:latin typeface="Arial"/>
            </a:endParaRPr>
          </a:p>
          <a:p>
            <a:pPr marL="285840" indent="-2818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Console.log `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this.props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 to see where your ID is</a:t>
            </a:r>
            <a:endParaRPr b="0" lang="en-US" sz="1500" spc="-1" strike="noStrike">
              <a:latin typeface="Arial"/>
            </a:endParaRPr>
          </a:p>
          <a:p>
            <a:pPr marL="285840" indent="-2818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Use the ID in the lifecycle method `componentDidMount` to fetch the detailed information for the accommodation.</a:t>
            </a:r>
            <a:endParaRPr b="0" lang="en-US" sz="1500" spc="-1" strike="noStrike">
              <a:latin typeface="Arial"/>
            </a:endParaRPr>
          </a:p>
          <a:p>
            <a:pPr marL="285840" indent="-2818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the information and some styling to the components render function. Don’t forget that fetch is an async action!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288000"/>
            <a:ext cx="662004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Lifecycle methods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968000" y="5004000"/>
            <a:ext cx="3236040" cy="1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8280000" y="5004000"/>
            <a:ext cx="140040" cy="1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F169D966-9CE4-4243-84F6-3061A136931A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9720" y="1179000"/>
            <a:ext cx="9142560" cy="310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288000"/>
            <a:ext cx="662004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Fetch API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968000" y="5004000"/>
            <a:ext cx="3236040" cy="1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8280000" y="5004000"/>
            <a:ext cx="140040" cy="1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BF606EB7-47C3-4B1F-BF53-5299CF008DBB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876240" y="548640"/>
            <a:ext cx="6620040" cy="38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18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Replaces XMLHttpRequest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1737360" y="2314440"/>
            <a:ext cx="4218120" cy="379440"/>
          </a:xfrm>
          <a:prstGeom prst="rect">
            <a:avLst/>
          </a:prstGeom>
          <a:ln>
            <a:noFill/>
          </a:ln>
        </p:spPr>
      </p:pic>
      <p:sp>
        <p:nvSpPr>
          <p:cNvPr id="137" name="Line 5"/>
          <p:cNvSpPr/>
          <p:nvPr/>
        </p:nvSpPr>
        <p:spPr>
          <a:xfrm flipH="1" flipV="1">
            <a:off x="4297680" y="2651760"/>
            <a:ext cx="274320" cy="640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6"/>
          <p:cNvSpPr/>
          <p:nvPr/>
        </p:nvSpPr>
        <p:spPr>
          <a:xfrm flipH="1">
            <a:off x="5499360" y="1586520"/>
            <a:ext cx="45720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7"/>
          <p:cNvSpPr/>
          <p:nvPr/>
        </p:nvSpPr>
        <p:spPr>
          <a:xfrm>
            <a:off x="1645920" y="1737360"/>
            <a:ext cx="365760" cy="640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8"/>
          <p:cNvSpPr/>
          <p:nvPr/>
        </p:nvSpPr>
        <p:spPr>
          <a:xfrm>
            <a:off x="0" y="1276560"/>
            <a:ext cx="2650680" cy="73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Browser function: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Framework independent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Line 9"/>
          <p:cNvSpPr/>
          <p:nvPr/>
        </p:nvSpPr>
        <p:spPr>
          <a:xfrm flipV="1">
            <a:off x="2834640" y="2651760"/>
            <a:ext cx="274320" cy="914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0"/>
          <p:cNvSpPr/>
          <p:nvPr/>
        </p:nvSpPr>
        <p:spPr>
          <a:xfrm>
            <a:off x="1920240" y="3383280"/>
            <a:ext cx="1827720" cy="116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headers: {…},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method: “...”,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body: …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11"/>
          <p:cNvSpPr/>
          <p:nvPr/>
        </p:nvSpPr>
        <p:spPr>
          <a:xfrm>
            <a:off x="4297680" y="3352320"/>
            <a:ext cx="15534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stream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12"/>
          <p:cNvSpPr/>
          <p:nvPr/>
        </p:nvSpPr>
        <p:spPr>
          <a:xfrm>
            <a:off x="5852160" y="1066320"/>
            <a:ext cx="2284920" cy="5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Promise which returns the json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720000" y="288000"/>
            <a:ext cx="662004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Proptypes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4968000" y="5004000"/>
            <a:ext cx="3236040" cy="1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8280000" y="5004000"/>
            <a:ext cx="140040" cy="1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329F985E-7F70-40C5-9814-B533E12B1F2F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876240" y="548640"/>
            <a:ext cx="6620040" cy="38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18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Used for typesafety in the props of a component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1920600" y="2602800"/>
            <a:ext cx="3361320" cy="96228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1922760" y="1737360"/>
            <a:ext cx="3022560" cy="25884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3"/>
          <a:stretch/>
        </p:blipFill>
        <p:spPr>
          <a:xfrm>
            <a:off x="1927800" y="2227680"/>
            <a:ext cx="3466080" cy="454320"/>
          </a:xfrm>
          <a:prstGeom prst="rect">
            <a:avLst/>
          </a:prstGeom>
          <a:ln>
            <a:noFill/>
          </a:ln>
        </p:spPr>
      </p:pic>
      <p:sp>
        <p:nvSpPr>
          <p:cNvPr id="152" name="CustomShape 5"/>
          <p:cNvSpPr/>
          <p:nvPr/>
        </p:nvSpPr>
        <p:spPr>
          <a:xfrm>
            <a:off x="4663440" y="4357800"/>
            <a:ext cx="411300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https://github.com/facebook/prop-types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720000" y="288000"/>
            <a:ext cx="662004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Router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4968000" y="5004000"/>
            <a:ext cx="3236040" cy="1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8280000" y="5004000"/>
            <a:ext cx="140040" cy="1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24B5E9B5-F1C6-4E53-9D61-D1C01732C7FD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602640" y="504720"/>
            <a:ext cx="6620040" cy="38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18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Package ‘react-router-dom’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18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&lt;Router&gt; … &lt;/Router&gt; sets up the router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18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&lt;Switch&gt; ... &lt;/Switch&gt; takes care of exclusivity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18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&lt;Route /&gt; binds a path to a component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18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Declarative routing! </a:t>
            </a:r>
            <a:endParaRPr b="0" lang="en-US" sz="1500" spc="-1" strike="noStrike">
              <a:latin typeface="Arial"/>
            </a:endParaRPr>
          </a:p>
          <a:p>
            <a:pPr marL="285840" indent="-2818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extra routes wherever you want!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5265720" y="1019520"/>
            <a:ext cx="3694320" cy="126540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4431240" y="2468880"/>
            <a:ext cx="4437360" cy="241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720000" y="288000"/>
            <a:ext cx="662004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JSS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968000" y="5004000"/>
            <a:ext cx="3236040" cy="1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8280000" y="5004000"/>
            <a:ext cx="140040" cy="1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2670BAF9-E1B4-4408-B2CA-02196D8DC05F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602640" y="504720"/>
            <a:ext cx="6620040" cy="38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18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Styled components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18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Easy use of variables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18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No automatic inheritance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18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Scoped: no side effects!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4663440" y="52920"/>
            <a:ext cx="4465800" cy="502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720000" y="288000"/>
            <a:ext cx="662004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 Time!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2347200" y="2194560"/>
            <a:ext cx="2404080" cy="7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Questions?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4968000" y="5004000"/>
            <a:ext cx="3236040" cy="1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8280000" y="5004000"/>
            <a:ext cx="140040" cy="1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E692439C-1210-4F59-B654-48CC3CC47891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68" name="Picture Placeholder 6" descr=""/>
          <p:cNvPicPr/>
          <p:nvPr/>
        </p:nvPicPr>
        <p:blipFill>
          <a:blip r:embed="rId1"/>
          <a:stretch/>
        </p:blipFill>
        <p:spPr>
          <a:xfrm>
            <a:off x="6840000" y="810000"/>
            <a:ext cx="2300040" cy="350604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720000" y="288000"/>
            <a:ext cx="662004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Getting started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968000" y="5004000"/>
            <a:ext cx="3236040" cy="1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8280000" y="5004000"/>
            <a:ext cx="140040" cy="1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456834BC-5478-4E18-B9FC-6CD55B6B1675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876240" y="548640"/>
            <a:ext cx="6620040" cy="38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18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Git clone </a:t>
            </a:r>
            <a:r>
              <a:rPr b="0" lang="en-US" sz="1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https://github.com/AMIS-Services/react-series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18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Cd into dir sig2/exercise/koa, run:</a:t>
            </a:r>
            <a:endParaRPr b="0" lang="en-US" sz="1500" spc="-1" strike="noStrike">
              <a:latin typeface="Arial"/>
            </a:endParaRPr>
          </a:p>
          <a:p>
            <a:pPr lvl="1" marL="432000" indent="-21492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install`</a:t>
            </a:r>
            <a:endParaRPr b="0" lang="en-US" sz="1500" spc="-1" strike="noStrike">
              <a:latin typeface="Arial"/>
            </a:endParaRPr>
          </a:p>
          <a:p>
            <a:pPr lvl="1" marL="432000" indent="-21492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start-db`</a:t>
            </a:r>
            <a:endParaRPr b="0" lang="en-US" sz="1500" spc="-1" strike="noStrike">
              <a:latin typeface="Arial"/>
            </a:endParaRPr>
          </a:p>
          <a:p>
            <a:pPr lvl="1" marL="432000" indent="-21492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start`</a:t>
            </a:r>
            <a:endParaRPr b="0" lang="en-US" sz="1500" spc="-1" strike="noStrike">
              <a:latin typeface="Arial"/>
            </a:endParaRPr>
          </a:p>
          <a:p>
            <a:pPr lvl="1" marL="432000" indent="-21492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seed-db`</a:t>
            </a:r>
            <a:endParaRPr b="0" lang="en-US" sz="1500" spc="-1" strike="noStrike">
              <a:latin typeface="Arial"/>
            </a:endParaRPr>
          </a:p>
          <a:p>
            <a:pPr marL="285840" indent="-2818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Visit localhost:3030/accommodations to verify back-end is working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18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Cd into dir sig2/exercise/react, run `yarn install` and `yarn start`</a:t>
            </a:r>
            <a:endParaRPr b="0" lang="en-US" sz="1500" spc="-1" strike="noStrike">
              <a:latin typeface="Arial"/>
            </a:endParaRPr>
          </a:p>
          <a:p>
            <a:pPr marL="285840" indent="-2818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Visit localhost:3000 to verify front-end is working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For examples of ES6 syntax, view the file slides/syntax.js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720000" y="288000"/>
            <a:ext cx="662004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Fetching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968000" y="5004000"/>
            <a:ext cx="3236040" cy="1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8280000" y="5004000"/>
            <a:ext cx="140040" cy="1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28466A9B-06BA-4275-AE15-3EC1B9E12C8C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640080" y="822960"/>
            <a:ext cx="6620040" cy="38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18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file `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src/common/fetch.js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</a:t>
            </a:r>
            <a:endParaRPr b="0" lang="en-US" sz="1500" spc="-1" strike="noStrike">
              <a:latin typeface="Arial"/>
            </a:endParaRPr>
          </a:p>
          <a:p>
            <a:pPr marL="285840" indent="-2818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fetch function which can be called to handle requests to the back-end using `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window.fetch()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`.</a:t>
            </a:r>
            <a:endParaRPr b="0" lang="en-US" sz="1500" spc="-1" strike="noStrike">
              <a:latin typeface="Arial"/>
            </a:endParaRPr>
          </a:p>
          <a:p>
            <a:pPr marL="285840" indent="-2818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Use this function to fetch the accommodations in the lifecyclemethod `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componentDidMount()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 in `Accommodations.js`. Be aware this is an asynchronous process, so return `null` in the render method until the accommodations have been loaded!</a:t>
            </a:r>
            <a:endParaRPr b="0" lang="en-US" sz="1500" spc="-1" strike="noStrike">
              <a:latin typeface="Arial"/>
            </a:endParaRPr>
          </a:p>
          <a:p>
            <a:pPr marL="285840" indent="-2818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Have a change in the ‘favorite’ state persisted in the back-end by using `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{method: ‘PUT’, ... }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 as an option. Note: do not pass the id or timestamps and be sure to set the content type!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18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Bonus: Add error handling for response errors to your fetch function</a:t>
            </a:r>
            <a:endParaRPr b="0" lang="en-US" sz="1500" spc="-1" strike="noStrike">
              <a:latin typeface="Arial"/>
            </a:endParaRPr>
          </a:p>
          <a:p>
            <a:pPr marL="285840" indent="-2818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Bonus: Add error handling for network errors to your fetch function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357</TotalTime>
  <Application>LibreOffice/6.0.6.2$Linux_X86_64 LibreOffice_project/00m0$Build-2</Application>
  <Words>110</Words>
  <Paragraphs>44</Paragraphs>
  <Company>Amis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2018-07-18T12:37:15Z</dcterms:created>
  <dc:creator>Nico Klasens</dc:creator>
  <dc:description>Amis - versie 1 - juni 2017
Ontwerp: Humming
Template: Ton Persoon</dc:description>
  <dc:language>en-US</dc:language>
  <cp:lastModifiedBy/>
  <dcterms:modified xsi:type="dcterms:W3CDTF">2018-11-30T08:48:31Z</dcterms:modified>
  <cp:revision>84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Amis</vt:lpwstr>
  </property>
  <property fmtid="{D5CDD505-2E9C-101B-9397-08002B2CF9AE}" pid="4" name="ContentTypeId">
    <vt:lpwstr>0x010100E60B9E64A7B90B499F767EB2F0BD9B16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8</vt:i4>
  </property>
</Properties>
</file>