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jpeg" ContentType="image/jpeg"/>
  <Override PartName="/ppt/media/image11.png" ContentType="image/png"/>
  <Override PartName="/ppt/media/image10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4600" cy="28224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9680" cy="17244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39680" cy="17244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76040" cy="64476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4600" cy="28224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9680" cy="17244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4600" cy="28224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9680" cy="17244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39680" cy="3505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AMIS-Services/react-series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39680" cy="334368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19680" cy="301968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SIG React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04-09-2018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1968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Context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35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39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0E75547-305A-473A-92CD-A06F4868395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02640" y="504720"/>
            <a:ext cx="6619680" cy="38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Notes: Export context API from it’s on separate file to prevent cyclic dependencies when using the contextType notation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If you want to pass functions, put them in state and pass the whole state object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88000"/>
            <a:ext cx="661968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Uncontrolled forms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968000" y="5004000"/>
            <a:ext cx="3235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80000" y="5004000"/>
            <a:ext cx="139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76552C43-EC40-44B2-8393-D2545EB02FD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02640" y="504720"/>
            <a:ext cx="6619680" cy="38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Initialise the ref in the constructor: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a callback to link the DOM element to the ref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 value of the ref is available in `this.inputRef.value`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For Material UI &lt;Input  /&gt; or &lt;TextField /&gt; use inputRef instead of ref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210560" y="444240"/>
            <a:ext cx="3561480" cy="101844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5315400" y="1438560"/>
            <a:ext cx="3371040" cy="84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288000"/>
            <a:ext cx="661968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347200" y="2194560"/>
            <a:ext cx="2403720" cy="7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968000" y="5004000"/>
            <a:ext cx="3235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8280000" y="5004000"/>
            <a:ext cx="139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32FB021-1354-4A6D-B347-6F3231DAAEE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42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9680" cy="350568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288000"/>
            <a:ext cx="661968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Getting started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968000" y="5004000"/>
            <a:ext cx="3235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280000" y="5004000"/>
            <a:ext cx="139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A6C933C6-4BA6-4355-8586-63939A6903A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876240" y="548640"/>
            <a:ext cx="6619680" cy="38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</a:t>
            </a: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https://github.com/AMIS-Services/react-series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sig3/exercise/koa, run:</a:t>
            </a:r>
            <a:endParaRPr b="0" lang="en-US" sz="1500" spc="-1" strike="noStrike">
              <a:latin typeface="Arial"/>
            </a:endParaRPr>
          </a:p>
          <a:p>
            <a:pPr lvl="1" marL="432000" indent="-21456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install`</a:t>
            </a:r>
            <a:endParaRPr b="0" lang="en-US" sz="1500" spc="-1" strike="noStrike">
              <a:latin typeface="Arial"/>
            </a:endParaRPr>
          </a:p>
          <a:p>
            <a:pPr lvl="1" marL="432000" indent="-21456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start-db`</a:t>
            </a:r>
            <a:endParaRPr b="0" lang="en-US" sz="1500" spc="-1" strike="noStrike">
              <a:latin typeface="Arial"/>
            </a:endParaRPr>
          </a:p>
          <a:p>
            <a:pPr lvl="1" marL="432000" indent="-21456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start`</a:t>
            </a:r>
            <a:endParaRPr b="0" lang="en-US" sz="1500" spc="-1" strike="noStrike">
              <a:latin typeface="Arial"/>
            </a:endParaRPr>
          </a:p>
          <a:p>
            <a:pPr lvl="1" marL="432000" indent="-21456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seed-db`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localhost:3030/accommodations to verify back-end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sig3/exercise/react, run `yarn install` and `yarn start`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localhost:3000 to verify front-end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0000" y="288000"/>
            <a:ext cx="661968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Setting up a user context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968000" y="5004000"/>
            <a:ext cx="3235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280000" y="5004000"/>
            <a:ext cx="139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F93A83C-BCCF-44F8-B09A-F199E8EDCB2C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640080" y="822960"/>
            <a:ext cx="6619680" cy="38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 called context.js in `src/common`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Initialise a context called UserContext and export it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Import the context in Frame.js and use it in a &lt;UserContext.provider /&gt;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state to the component, consisting of a currently undefined user, a login function and a logout function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login function, use the login function from src/common/auth.js. Set the state to it’s returned user.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logout function, use the logout function from the auth file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As the UserContext value pass entire state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Wrap the JSX the Appbar returns in a &lt;UserContext.Consumer /&gt; and conditionally show either the users userName or the word login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20000" y="288000"/>
            <a:ext cx="661968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Uncontrolled form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968000" y="5004000"/>
            <a:ext cx="3235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8280000" y="5004000"/>
            <a:ext cx="139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FBAC462-0C3D-4AD6-A951-8CA6B3E06A1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640080" y="822960"/>
            <a:ext cx="6619680" cy="38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LoginDialog component, pass it the properties open (a boolean) and handleClose (a function)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render method, return a MUI &lt;Dialog /&gt;. Pass it the property open from your LoginDialog props.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Inputs for email and password as well as a confirm Button from MUI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two refs in the constructor and add them to the Inputs using callbacks in the inputRef property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handleLogin function and add it to the onClick of the button.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Below your class, add a `LoginDialog.contextType = UserContext`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the login logic to your handleLogin function.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Change the &lt;Appbar /&gt; render to contain the &lt;LoginDialog /&gt;. Add manage whether the dialog is open in the state and write a function to toggle this state. Pass this function as the handleClose.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20000" y="288000"/>
            <a:ext cx="661968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Creating new accommodations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968000" y="5004000"/>
            <a:ext cx="3235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8280000" y="5004000"/>
            <a:ext cx="139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33DA43E3-DE1F-4B9E-9C07-693CB48BC15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640080" y="822960"/>
            <a:ext cx="6619680" cy="38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new page at `/new` with a controlled form to add another accommodation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 to `localhost:3030/accommodations`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validators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476</TotalTime>
  <Application>LibreOffice/6.0.6.2$Linux_X86_64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2018-11-09T17:26:06Z</dcterms:modified>
  <cp:revision>87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