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0" y="810000"/>
            <a:ext cx="9143640" cy="3347640"/>
          </a:xfrm>
          <a:prstGeom prst="rect">
            <a:avLst/>
          </a:prstGeom>
        </p:spPr>
        <p:txBody>
          <a:bodyPr lIns="360000" rIns="3960000" tIns="252000" bIns="1080000" anchor="b"/>
          <a:p>
            <a:pPr algn="r">
              <a:lnSpc>
                <a:spcPts val="2001"/>
              </a:lnSpc>
            </a:pPr>
            <a:r>
              <a:rPr b="0" lang="nl-NL" sz="1400" spc="-1" strike="noStrike">
                <a:solidFill>
                  <a:srgbClr val="808080"/>
                </a:solidFill>
                <a:latin typeface="Arial"/>
              </a:rPr>
              <a:t>Click icon to add picture</a:t>
            </a:r>
            <a:endParaRPr b="0" lang="nl-N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5400000" y="1548000"/>
            <a:ext cx="3023640" cy="3023640"/>
          </a:xfrm>
          <a:prstGeom prst="rect">
            <a:avLst/>
          </a:prstGeom>
        </p:spPr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nl-NL" sz="28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80000" cy="64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T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I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T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E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L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S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T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I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J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L 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V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A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N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 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M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O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D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E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L 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B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E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W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E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R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K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E</a:t>
            </a: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N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2" marL="54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3" marL="72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4" marL="90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3744000" y="5004000"/>
            <a:ext cx="1223640" cy="10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159A9430-C223-4B9B-B30C-EF1E96AC3F98}" type="datetime1">
              <a:rPr b="0" lang="en-US" sz="600" spc="-1" strike="noStrike">
                <a:solidFill>
                  <a:srgbClr val="ffffff"/>
                </a:solidFill>
                <a:latin typeface="Arial"/>
              </a:rPr>
              <a:t>07/20/2018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968000" y="5004000"/>
            <a:ext cx="3239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280000" y="5004000"/>
            <a:ext cx="143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2E92605-3E66-4056-93EB-01392A24D91C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20000" y="936000"/>
            <a:ext cx="662364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1" lang="nl-NL" sz="1500" spc="-1" strike="noStrike">
                <a:solidFill>
                  <a:srgbClr val="e63232"/>
                </a:solidFill>
                <a:latin typeface="Arial"/>
              </a:rPr>
              <a:t>Edit Master text styles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89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90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812880"/>
            <a:ext cx="9143640" cy="3509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TITELSTIJL VAN MODEL BEWERKEN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900000"/>
            <a:ext cx="5939640" cy="340164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2" marL="54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3" marL="72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4" marL="90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dt"/>
          </p:nvPr>
        </p:nvSpPr>
        <p:spPr>
          <a:xfrm>
            <a:off x="3744000" y="5004000"/>
            <a:ext cx="1223640" cy="10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2C20A030-120D-4DDD-8EB2-4D0D2B6A020A}" type="datetime1">
              <a:rPr b="0" lang="en-US" sz="600" spc="-1" strike="noStrike">
                <a:solidFill>
                  <a:srgbClr val="ffffff"/>
                </a:solidFill>
                <a:latin typeface="Arial"/>
              </a:rPr>
              <a:t>07/20/2018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ftr"/>
          </p:nvPr>
        </p:nvSpPr>
        <p:spPr>
          <a:xfrm>
            <a:off x="4968000" y="5004000"/>
            <a:ext cx="3239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sldNum"/>
          </p:nvPr>
        </p:nvSpPr>
        <p:spPr>
          <a:xfrm>
            <a:off x="8280000" y="5004000"/>
            <a:ext cx="143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A7C9F80-AFDF-483F-82D2-41BD7B679C9C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840000" y="810000"/>
            <a:ext cx="2303640" cy="3509640"/>
          </a:xfrm>
          <a:prstGeom prst="rect">
            <a:avLst/>
          </a:prstGeom>
        </p:spPr>
        <p:txBody>
          <a:bodyPr lIns="360000" rIns="360000" tIns="360000" bIns="45000"/>
          <a:p>
            <a:pPr algn="ctr">
              <a:lnSpc>
                <a:spcPts val="2001"/>
              </a:lnSpc>
            </a:pPr>
            <a:r>
              <a:rPr b="0" lang="nl-NL" sz="1400" spc="-1" strike="noStrike">
                <a:solidFill>
                  <a:srgbClr val="808080"/>
                </a:solidFill>
                <a:latin typeface="Arial"/>
              </a:rPr>
              <a:t>Click icon to add picture</a:t>
            </a:r>
            <a:endParaRPr b="0" lang="nl-N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3640" cy="33476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35" name="TextShape 1"/>
          <p:cNvSpPr txBox="1"/>
          <p:nvPr/>
        </p:nvSpPr>
        <p:spPr>
          <a:xfrm>
            <a:off x="5400000" y="1548000"/>
            <a:ext cx="3023640" cy="30236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nl-NL" sz="2800" spc="-1" strike="noStrike">
                <a:solidFill>
                  <a:srgbClr val="ffffff"/>
                </a:solidFill>
                <a:latin typeface="Arial"/>
              </a:rPr>
              <a:t>SIG React</a:t>
            </a:r>
            <a:br/>
            <a:r>
              <a:rPr b="1" lang="nl-NL" sz="2800" spc="-1" strike="noStrike">
                <a:solidFill>
                  <a:srgbClr val="ffffff"/>
                </a:solidFill>
                <a:latin typeface="Arial"/>
              </a:rPr>
              <a:t>24-07-2018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Creating a component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C3C4D715-80D0-4152-958B-93E92DE5BBAE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Create the folder src/components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Create a new component by adding a file with the code shown below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Add JSX to the render method. Add some styling in a .css file.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Import and use the component in the App.js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377440" y="2286000"/>
            <a:ext cx="3238200" cy="16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passing props to your component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DC52EB3F-A266-4148-8C8F-CF4A4298B1BA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Pass a prop to your Appbar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Use this prop in the Appbar (availabe with `this.props.propName`)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Try using multiple Appbar components in your App.js with different values for your prop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displaying data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FC6F559C-A199-4D6B-9A18-C88A04835D65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783000" y="77652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Import the data from the resources folder (import { accomodations } from ‘src/resources/accommodations.js’)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Use accommodations.map(() =&gt; {}) to display a div with the accommodations name for each accommodation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Move the rendering of the accommodations to a separate function which returns JSX. Use `accommodations.map(this.renderAccomodations)`.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Display more data. Add some styling.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move accommodation to it’s own component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8D438610-BFFC-4467-B8CB-5D38D55E0BF3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Create a new .js and .css file for accomodation. Create a new component and move the rendering of an accommodation to this component. Move the css. 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Display the component &lt;HomeIcon /&gt; from the resources folder. Have its color be based on favorite being true or false.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using state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17A5296D-280B-40A8-A0EB-30704731B355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Have the HomeIcon be shown dependent on state rather than props by adding a this.state.favorite to your Accommodation component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Add a function to toggle the value of this state using `this.setState()`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Add an `onClick()` to your HomeIcon which calls the function which toggles this.state.favorite 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 extra: displaying favorites at the top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75918AC1-4341-42B7-8FD6-BEAE7103CD28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Display the accommodations which have `favorite === true` at the top of the page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Make sure that the toggleState will still work by keeping the state in the parent component and passing down the toggle function to the child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React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5 years old &amp; made by facebook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Most popular JS framework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Unopinionated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Component based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Spawned React Native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Awesome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79E58E59-DADA-41B8-94FD-E3C2F1968338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389120" y="791640"/>
            <a:ext cx="2790360" cy="2809440"/>
          </a:xfrm>
          <a:prstGeom prst="rect">
            <a:avLst/>
          </a:prstGeom>
          <a:ln>
            <a:noFill/>
          </a:ln>
        </p:spPr>
      </p:pic>
      <p:sp>
        <p:nvSpPr>
          <p:cNvPr id="141" name="TextShape 5"/>
          <p:cNvSpPr txBox="1"/>
          <p:nvPr/>
        </p:nvSpPr>
        <p:spPr>
          <a:xfrm>
            <a:off x="8138160" y="4663440"/>
            <a:ext cx="1463040" cy="19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latin typeface="Arial"/>
              </a:rPr>
              <a:t>Stateofjs.com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Components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20000" y="79164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Components: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Are reusable blocks of code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Render JSX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Can be passed propperties when called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Have their own state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FC4154BB-3A43-4E4D-B785-754FD2C74EC7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Components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11C8918A-56D9-48DA-9C96-D29713A5C84A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49" name="Picture 6" descr=""/>
          <p:cNvPicPr/>
          <p:nvPr/>
        </p:nvPicPr>
        <p:blipFill>
          <a:blip r:embed="rId1"/>
          <a:stretch/>
        </p:blipFill>
        <p:spPr>
          <a:xfrm>
            <a:off x="780480" y="658440"/>
            <a:ext cx="6446880" cy="4432680"/>
          </a:xfrm>
          <a:prstGeom prst="rect">
            <a:avLst/>
          </a:prstGeom>
          <a:ln>
            <a:noFill/>
          </a:ln>
        </p:spPr>
      </p:pic>
      <p:sp>
        <p:nvSpPr>
          <p:cNvPr id="150" name="TextShape 4"/>
          <p:cNvSpPr txBox="1"/>
          <p:nvPr/>
        </p:nvSpPr>
        <p:spPr>
          <a:xfrm>
            <a:off x="8138160" y="4663440"/>
            <a:ext cx="1463040" cy="19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latin typeface="Arial"/>
              </a:rPr>
              <a:t>Tweakers.net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JSX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8781CC16-7B4C-40DE-84FE-C83FADA003B5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54" name="Picture 12" descr=""/>
          <p:cNvPicPr/>
          <p:nvPr/>
        </p:nvPicPr>
        <p:blipFill>
          <a:blip r:embed="rId1"/>
          <a:stretch/>
        </p:blipFill>
        <p:spPr>
          <a:xfrm>
            <a:off x="6631200" y="1188720"/>
            <a:ext cx="2076120" cy="1904760"/>
          </a:xfrm>
          <a:prstGeom prst="rect">
            <a:avLst/>
          </a:prstGeom>
          <a:ln>
            <a:noFill/>
          </a:ln>
        </p:spPr>
      </p:pic>
      <p:pic>
        <p:nvPicPr>
          <p:cNvPr id="155" name="Picture 14" descr=""/>
          <p:cNvPicPr/>
          <p:nvPr/>
        </p:nvPicPr>
        <p:blipFill>
          <a:blip r:embed="rId2"/>
          <a:stretch/>
        </p:blipFill>
        <p:spPr>
          <a:xfrm>
            <a:off x="-2880" y="703800"/>
            <a:ext cx="5981400" cy="365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Props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0076A546-934B-4284-B3AE-131CBB17B45D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59" name="Picture 12" descr=""/>
          <p:cNvPicPr/>
          <p:nvPr/>
        </p:nvPicPr>
        <p:blipFill>
          <a:blip r:embed="rId1"/>
          <a:stretch/>
        </p:blipFill>
        <p:spPr>
          <a:xfrm>
            <a:off x="6276600" y="1413000"/>
            <a:ext cx="2742840" cy="1696320"/>
          </a:xfrm>
          <a:prstGeom prst="rect">
            <a:avLst/>
          </a:prstGeom>
          <a:ln>
            <a:noFill/>
          </a:ln>
        </p:spPr>
      </p:pic>
      <p:pic>
        <p:nvPicPr>
          <p:cNvPr id="160" name="Picture 14" descr=""/>
          <p:cNvPicPr/>
          <p:nvPr/>
        </p:nvPicPr>
        <p:blipFill>
          <a:blip r:embed="rId2"/>
          <a:stretch/>
        </p:blipFill>
        <p:spPr>
          <a:xfrm>
            <a:off x="145440" y="702000"/>
            <a:ext cx="5445000" cy="412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State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7" descr=""/>
          <p:cNvPicPr/>
          <p:nvPr/>
        </p:nvPicPr>
        <p:blipFill>
          <a:blip r:embed="rId1"/>
          <a:stretch/>
        </p:blipFill>
        <p:spPr>
          <a:xfrm>
            <a:off x="6599880" y="1433160"/>
            <a:ext cx="790200" cy="533160"/>
          </a:xfrm>
          <a:prstGeom prst="rect">
            <a:avLst/>
          </a:prstGeom>
          <a:ln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88E9D71D-5FB5-44D5-8AEB-BFA354BFE926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65" name="Picture 9" descr=""/>
          <p:cNvPicPr/>
          <p:nvPr/>
        </p:nvPicPr>
        <p:blipFill>
          <a:blip r:embed="rId2"/>
          <a:stretch/>
        </p:blipFill>
        <p:spPr>
          <a:xfrm>
            <a:off x="6603120" y="2408400"/>
            <a:ext cx="1314000" cy="580680"/>
          </a:xfrm>
          <a:prstGeom prst="rect">
            <a:avLst/>
          </a:prstGeom>
          <a:ln>
            <a:noFill/>
          </a:ln>
        </p:spPr>
      </p:pic>
      <p:pic>
        <p:nvPicPr>
          <p:cNvPr id="166" name="Picture 11" descr=""/>
          <p:cNvPicPr/>
          <p:nvPr/>
        </p:nvPicPr>
        <p:blipFill>
          <a:blip r:embed="rId3"/>
          <a:stretch/>
        </p:blipFill>
        <p:spPr>
          <a:xfrm>
            <a:off x="258120" y="1246320"/>
            <a:ext cx="5395680" cy="30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 Time!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347200" y="2194560"/>
            <a:ext cx="240768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nl-NL" sz="32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31D6A668-D1D1-48E2-8BEE-B9B47A0A6AAC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71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3640" cy="35096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Editing JSX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36C095A4-6970-4968-BEA9-17ED1451C7E2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Git clone https://github.com/AMIS-Services/react-series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Cd into dir exercise and run yarn start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Inspect the page in your browser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Edit the JSX to show a AMISBnB as a title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10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2018-07-20T11:42:22Z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