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8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2800" cy="2804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7880" cy="1706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7880" cy="17064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4240" cy="64296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2800" cy="2804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7880" cy="1706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2800" cy="28044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7880" cy="1706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7880" cy="3503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7880" cy="33418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7880" cy="301788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DDF4549-5A69-4362-B9E2-EE4BADD7DE1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40080" y="82296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`/create`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MUI TextField for name, location, foto url, description and a MUI (multi)Select for amenities (faciliteiten)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input values depend on state and add functions for the inputs’ `onChange`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submit button which posts the accomodation to `localhost:3030/accommodations` using the fetch function from ‘src/common/fetc’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a create new user page at `/register`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D1EACA6-9DD8-4981-8010-C7210921B1B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40080" y="78084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 function getAllAccommodations which returns an async function  which takes a parameter called dispatch. HINT: this async means you will want to use `await`. 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returned function, dispatch an object with the attribute type set to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accommodations fetch from Accommodations.js to here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the Fetch is successful dispatch a second object with type “RECEIVE_ACCOMMODATIONS” and  the accommodations as payload. If the Fetch is unsuccessful dispatch an object with type “ERROR_ACCOMMODATIONS”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put the type strings in a constant which you export, so you can use the same strings later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reducer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E498AB3-D028-4953-A5B3-47330D72312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40080" y="78084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case for ‘REQUEST_ACCOMMODATIONS’, ‘ERROR_ACCOMMODATIONS’ and ‘RECEIVE_ACCOMMODATIONS’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request and error case return state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receive case put the accommodations you just fetched in the state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696A560-AE8A-433F-8963-99F99DE5B06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40080" y="82296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005840" y="1451880"/>
            <a:ext cx="6476400" cy="21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Recap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2947602-DFCA-4CC3-A0EE-D929A1A4D4B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011680" y="731520"/>
            <a:ext cx="5019480" cy="37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00AB13D-63BF-4094-93E0-B0C4843C738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when the same information is required in multiple far-removed components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Requires initialization, a provider and one or more consumers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is done outside of a component: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provider is passed the value: 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Child of Consumer is a function: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your context available outside of the render method, set the classes contextType below the class: 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Export context API from it’s own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412480" y="1371600"/>
            <a:ext cx="182880" cy="128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7955280" y="96876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7955280" y="115164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7680960" y="115164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8229600" y="115164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8138160" y="137160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7863840" y="137160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2"/>
          <p:cNvSpPr/>
          <p:nvPr/>
        </p:nvSpPr>
        <p:spPr>
          <a:xfrm>
            <a:off x="7589520" y="137160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7406640" y="1554480"/>
            <a:ext cx="182880" cy="128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7772400" y="155448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8595360" y="1554480"/>
            <a:ext cx="182880" cy="128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8046720" y="155448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8321040" y="1554480"/>
            <a:ext cx="182880" cy="128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8"/>
          <p:cNvSpPr/>
          <p:nvPr/>
        </p:nvSpPr>
        <p:spPr>
          <a:xfrm>
            <a:off x="8046720" y="1005840"/>
            <a:ext cx="2743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9"/>
          <p:cNvSpPr/>
          <p:nvPr/>
        </p:nvSpPr>
        <p:spPr>
          <a:xfrm>
            <a:off x="8046720" y="100584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0"/>
          <p:cNvSpPr/>
          <p:nvPr/>
        </p:nvSpPr>
        <p:spPr>
          <a:xfrm flipH="1">
            <a:off x="7772400" y="1005840"/>
            <a:ext cx="2743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21"/>
          <p:cNvSpPr/>
          <p:nvPr/>
        </p:nvSpPr>
        <p:spPr>
          <a:xfrm>
            <a:off x="8321040" y="1188720"/>
            <a:ext cx="18288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22"/>
          <p:cNvSpPr/>
          <p:nvPr/>
        </p:nvSpPr>
        <p:spPr>
          <a:xfrm>
            <a:off x="850392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3"/>
          <p:cNvSpPr/>
          <p:nvPr/>
        </p:nvSpPr>
        <p:spPr>
          <a:xfrm flipH="1">
            <a:off x="795528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24"/>
          <p:cNvSpPr/>
          <p:nvPr/>
        </p:nvSpPr>
        <p:spPr>
          <a:xfrm flipH="1">
            <a:off x="768096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5"/>
          <p:cNvSpPr/>
          <p:nvPr/>
        </p:nvSpPr>
        <p:spPr>
          <a:xfrm flipH="1">
            <a:off x="822960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26"/>
          <p:cNvSpPr/>
          <p:nvPr/>
        </p:nvSpPr>
        <p:spPr>
          <a:xfrm>
            <a:off x="822960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27"/>
          <p:cNvSpPr/>
          <p:nvPr/>
        </p:nvSpPr>
        <p:spPr>
          <a:xfrm>
            <a:off x="795528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28"/>
          <p:cNvSpPr/>
          <p:nvPr/>
        </p:nvSpPr>
        <p:spPr>
          <a:xfrm>
            <a:off x="768096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9"/>
          <p:cNvSpPr/>
          <p:nvPr/>
        </p:nvSpPr>
        <p:spPr>
          <a:xfrm flipH="1">
            <a:off x="749808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8046720" y="1737360"/>
            <a:ext cx="182880" cy="128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31"/>
          <p:cNvSpPr/>
          <p:nvPr/>
        </p:nvSpPr>
        <p:spPr>
          <a:xfrm>
            <a:off x="8138160" y="164592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749040" y="1928160"/>
            <a:ext cx="4238280" cy="2664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663440" y="1701360"/>
            <a:ext cx="3381120" cy="2188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3657600" y="2229120"/>
            <a:ext cx="3762000" cy="5140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4114800" y="3019680"/>
            <a:ext cx="3190680" cy="1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A4EDD3B-0290-4235-9A90-11BC2942237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2640" y="50472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59680" cy="10166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69240" cy="84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D5E5BD0-9468-44C6-A6CE-28DEF590624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02640" y="50472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state for the inputs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Set input value to equal state 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onChange handlers to the inputs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347200" y="2194560"/>
            <a:ext cx="2401920" cy="7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69B9EA2-62C9-4E77-ACCD-C70AF656B2A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8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7880" cy="35038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1FAFE4B-0FC3-4EDC-91F3-FB37B5E6CFC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76240" y="54864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27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27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27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27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0ECC780-B521-41B2-91CE-DC99C6C6AD7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40080" y="82296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20000" y="288000"/>
            <a:ext cx="66178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968000" y="5004000"/>
            <a:ext cx="3233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280000" y="5004000"/>
            <a:ext cx="137880" cy="1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CF372A2-D0E0-4910-8E41-6EF4B94AE00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40080" y="822960"/>
            <a:ext cx="6617880" cy="38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 marL="285840" indent="-279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533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2018-11-20T18:21:00Z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