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6040" cy="64476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600" cy="28224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680" cy="17244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9680" cy="3505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9680" cy="3343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9680" cy="301968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C78418E-175A-4DDD-ABA8-1A6E4CEA8B7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1E37C78-F2B5-4B94-A365-C6188F1D9DC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1480" cy="10184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71040" cy="8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47200" y="2194560"/>
            <a:ext cx="240372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690E7A8-49D8-48D9-BC8C-6B007D9DD25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9680" cy="350568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3F43672-C49D-4CD5-AAF7-EB3B4369AAE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456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2C76197-ABA1-45FA-A82D-FF377AB570D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component, consisting of a currently undefined user, a login function and a logout function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the state to it’s returned user.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logout function, use the logout function from the auth file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03A3AA0-4E45-4E0A-B7B9-0FA22DC22EB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Inputs for email and password as well as a confirm Button from MUI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 inputRef property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a `LoginDialog.contextType = UserContext`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login logic to your handleLogin function.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manage whether the dialog is open in the state and write a function to toggle this state. Pass this function as the handleClose.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968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5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968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E010AA8-1151-462A-A88E-39F0CD56C96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9680" cy="38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5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474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2018-11-09T17:24:48Z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