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9.jpeg" ContentType="image/jpeg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0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1720" cy="2793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6800" cy="1695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36800" cy="1695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3160" cy="6418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1720" cy="2793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6800" cy="1695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1720" cy="2793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36800" cy="1695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36800" cy="3502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36800" cy="33408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16800" cy="30168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04-09-2018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Context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8EE853D-6673-46DE-A572-792205C53C6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when the same information is required in multiple far-removed components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Requires initialization, a provider and one or more consumers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is done outside of a component: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provider is passed the value: 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Child of Consumer is a function: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you want your context available outside of the render method, set the classes contextType below the class: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Export context API from it’s own separate file to prevent cyclic dependencies when using the contextType notation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If you want to pass functions, put them in state and pass the whole state object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8412480" y="1371600"/>
            <a:ext cx="181800" cy="12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6"/>
          <p:cNvSpPr/>
          <p:nvPr/>
        </p:nvSpPr>
        <p:spPr>
          <a:xfrm>
            <a:off x="7955280" y="96876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7"/>
          <p:cNvSpPr/>
          <p:nvPr/>
        </p:nvSpPr>
        <p:spPr>
          <a:xfrm>
            <a:off x="7955280" y="115164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8"/>
          <p:cNvSpPr/>
          <p:nvPr/>
        </p:nvSpPr>
        <p:spPr>
          <a:xfrm>
            <a:off x="7680960" y="115164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8229600" y="115164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0"/>
          <p:cNvSpPr/>
          <p:nvPr/>
        </p:nvSpPr>
        <p:spPr>
          <a:xfrm>
            <a:off x="8138160" y="137160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1"/>
          <p:cNvSpPr/>
          <p:nvPr/>
        </p:nvSpPr>
        <p:spPr>
          <a:xfrm>
            <a:off x="7863840" y="137160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12"/>
          <p:cNvSpPr/>
          <p:nvPr/>
        </p:nvSpPr>
        <p:spPr>
          <a:xfrm>
            <a:off x="7589520" y="137160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13"/>
          <p:cNvSpPr/>
          <p:nvPr/>
        </p:nvSpPr>
        <p:spPr>
          <a:xfrm>
            <a:off x="7406640" y="1554480"/>
            <a:ext cx="181800" cy="12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14"/>
          <p:cNvSpPr/>
          <p:nvPr/>
        </p:nvSpPr>
        <p:spPr>
          <a:xfrm>
            <a:off x="7772400" y="155448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>
            <a:off x="8595360" y="1554480"/>
            <a:ext cx="181800" cy="12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16"/>
          <p:cNvSpPr/>
          <p:nvPr/>
        </p:nvSpPr>
        <p:spPr>
          <a:xfrm>
            <a:off x="8046720" y="155448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7"/>
          <p:cNvSpPr/>
          <p:nvPr/>
        </p:nvSpPr>
        <p:spPr>
          <a:xfrm>
            <a:off x="8321040" y="1554480"/>
            <a:ext cx="181800" cy="12744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8"/>
          <p:cNvSpPr/>
          <p:nvPr/>
        </p:nvSpPr>
        <p:spPr>
          <a:xfrm>
            <a:off x="804672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9"/>
          <p:cNvSpPr/>
          <p:nvPr/>
        </p:nvSpPr>
        <p:spPr>
          <a:xfrm>
            <a:off x="8046720" y="100584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20"/>
          <p:cNvSpPr/>
          <p:nvPr/>
        </p:nvSpPr>
        <p:spPr>
          <a:xfrm flipH="1">
            <a:off x="7772400" y="1005840"/>
            <a:ext cx="27432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Line 21"/>
          <p:cNvSpPr/>
          <p:nvPr/>
        </p:nvSpPr>
        <p:spPr>
          <a:xfrm>
            <a:off x="8321040" y="1188720"/>
            <a:ext cx="18288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Line 22"/>
          <p:cNvSpPr/>
          <p:nvPr/>
        </p:nvSpPr>
        <p:spPr>
          <a:xfrm>
            <a:off x="850392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23"/>
          <p:cNvSpPr/>
          <p:nvPr/>
        </p:nvSpPr>
        <p:spPr>
          <a:xfrm flipH="1">
            <a:off x="795528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24"/>
          <p:cNvSpPr/>
          <p:nvPr/>
        </p:nvSpPr>
        <p:spPr>
          <a:xfrm flipH="1">
            <a:off x="768096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25"/>
          <p:cNvSpPr/>
          <p:nvPr/>
        </p:nvSpPr>
        <p:spPr>
          <a:xfrm flipH="1">
            <a:off x="8229600" y="1188720"/>
            <a:ext cx="9144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26"/>
          <p:cNvSpPr/>
          <p:nvPr/>
        </p:nvSpPr>
        <p:spPr>
          <a:xfrm>
            <a:off x="822960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27"/>
          <p:cNvSpPr/>
          <p:nvPr/>
        </p:nvSpPr>
        <p:spPr>
          <a:xfrm>
            <a:off x="79552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28"/>
          <p:cNvSpPr/>
          <p:nvPr/>
        </p:nvSpPr>
        <p:spPr>
          <a:xfrm>
            <a:off x="768096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29"/>
          <p:cNvSpPr/>
          <p:nvPr/>
        </p:nvSpPr>
        <p:spPr>
          <a:xfrm flipH="1">
            <a:off x="7498080" y="1463040"/>
            <a:ext cx="18288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0"/>
          <p:cNvSpPr/>
          <p:nvPr/>
        </p:nvSpPr>
        <p:spPr>
          <a:xfrm>
            <a:off x="8046720" y="1737360"/>
            <a:ext cx="181800" cy="1274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Line 31"/>
          <p:cNvSpPr/>
          <p:nvPr/>
        </p:nvSpPr>
        <p:spPr>
          <a:xfrm>
            <a:off x="8138160" y="1645920"/>
            <a:ext cx="36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749040" y="1928160"/>
            <a:ext cx="4237200" cy="265320"/>
          </a:xfrm>
          <a:prstGeom prst="rect">
            <a:avLst/>
          </a:prstGeom>
          <a:ln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4663440" y="1701360"/>
            <a:ext cx="3380040" cy="21780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3657600" y="2229120"/>
            <a:ext cx="3760920" cy="513000"/>
          </a:xfrm>
          <a:prstGeom prst="rect">
            <a:avLst/>
          </a:prstGeom>
          <a:ln>
            <a:noFill/>
          </a:ln>
        </p:spPr>
      </p:pic>
      <p:pic>
        <p:nvPicPr>
          <p:cNvPr id="200" name="" descr=""/>
          <p:cNvPicPr/>
          <p:nvPr/>
        </p:nvPicPr>
        <p:blipFill>
          <a:blip r:embed="rId4"/>
          <a:stretch/>
        </p:blipFill>
        <p:spPr>
          <a:xfrm>
            <a:off x="4114800" y="3019680"/>
            <a:ext cx="3189600" cy="1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Setting up a user context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1A4E052-4538-4094-97D5-857F0968806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640080" y="82296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called context.js in `src/common`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a context called UserContext and export it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the context in Frame.js and use it in a &lt;UserContext.provider /&gt;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state to the Frame component, consisting of a currently undefined user and a login function 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login function, use the login function from src/common/auth.js. Set sate.user to the user it returns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As the UserContext value pass entire state 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Wrap the JSX the Appbar returns in a &lt;UserContext.Consumer /&gt; and conditionally show either the users userName or the word login, depending on whether user is logged in or not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logging out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Uncontrolled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918CCB3-A64C-40E4-B8A2-20F38AA94185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Initialise the ref in the constructor: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a callback to link the DOM element to the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value of the ref is available in `this.inputRef.value`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N.B. Material UI &lt;Input  /&gt; or &lt;TextField /&gt; use inputRef instead of ref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210560" y="444240"/>
            <a:ext cx="3558600" cy="101556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5315400" y="1438560"/>
            <a:ext cx="3368160" cy="84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097280" y="2194560"/>
            <a:ext cx="36507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Functional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636012C-9E46-4D55-866B-D8B503B661B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15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6800" cy="35028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16" name="CustomShape 5"/>
          <p:cNvSpPr/>
          <p:nvPr/>
        </p:nvSpPr>
        <p:spPr>
          <a:xfrm>
            <a:off x="1097280" y="1422000"/>
            <a:ext cx="36507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Login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Uncontrolled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20995E7-F63F-4138-BC7D-E286A06263E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640080" y="82296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LoginDialog component, pass it the properties open (a boolean) and handleClose (a function)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 the render method, return a MUI &lt;Dialog /&gt;. Pass it the property open from your LoginDialog props.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Add two Inputs for email and password as well as a Button from MUI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two refs in the constructor and add them to the Inputs using callbacks in their inputRef property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Create a handleLogin function and add it to the onClick of the button.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Below your class, add `LoginDialog.contextType = UserContextAdd the login logic from your context to your handleLogin function.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Change the &lt;Appbar /&gt; render to contain the &lt;LoginDialog /&gt;. Add the necessary functions and state members to manage the `open` prop of the LoginDialog. Pass LoginDialog the necessary function in handleClose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make the ‘favorite’ on the accommodations work again. The favorite accommodations list can be found on the user object.</a:t>
            </a:r>
            <a:endParaRPr b="0" lang="en-US" sz="1400" spc="-1" strike="noStrike">
              <a:latin typeface="Arial"/>
            </a:endParaRPr>
          </a:p>
          <a:p>
            <a:pPr marL="216000" indent="-213840">
              <a:lnSpc>
                <a:spcPct val="12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validation to the ‘email’ field of the login dialog</a:t>
            </a:r>
            <a:endParaRPr b="0" lang="en-US" sz="14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Controlled 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098A656-A6A5-4A9A-865A-3812BCEAE86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the state for the inputs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Set input value to equal state 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onChange handlers to the inputs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554480" y="2286000"/>
            <a:ext cx="365076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Functional 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2B544F1-D65A-4F49-AE19-7FEF25DD1BA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29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296800" cy="35028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230" name="CustomShape 5"/>
          <p:cNvSpPr/>
          <p:nvPr/>
        </p:nvSpPr>
        <p:spPr>
          <a:xfrm>
            <a:off x="716760" y="1413000"/>
            <a:ext cx="5302800" cy="77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Create accommodation form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Controlled form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9C999D06-CA08-4459-86EC-FDD21D028F0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640080" y="82296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new page at `/create`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routerlink inside the Appbar, linking to /create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 link should only be visible/clickable to logged in users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MUI TextField for name, location, foto url, description and a MUI (multi)select for amenities (faciliteiten)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See: https://material-ui.com/api/select/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the input values depend on state and add functions for the inputs’ `onChange`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submit button which posts the accomodation to `localhost:3030/accommodations` using the fetch function from ‘src/common/fetc’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a create new user page at `/register`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Redux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E5493F7-FCB0-44E3-9BFB-F469435FC72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640080" y="82296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Explain some theory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actions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66B854E-1F8A-4D22-9EC8-320DAD7062E9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640080" y="7808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src/store/accommodations/actions.js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Export a function getAllAccommodations which returns an async function  which takes a parameter called dispatch. HINT: this async means you will want to use `await`. 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returned function, dispatch an object with the attribute type set to “REQUEST_ACCOMMODATIONS”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Move the accommodations fetch from Accommodations.js to here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If the Fetch is successful dispatch a second object with type “RECEIVE_ACCOMMODATIONS” and  the accommodations as payload. If the Fetch is unsuccessful dispatch an object with type “ERROR_ACCOMMODATIONS”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Suggestion: put the type strings in a constant which you export, so you can use the same strings later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Recap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791C2C1-ECF7-4DDF-987F-879EEDDEF21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011680" y="731520"/>
            <a:ext cx="5018400" cy="378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reducer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4F9DFDD-9FED-412D-9BF3-E57E6AD70CB0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640080" y="7808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file: src/store/accommodations/reducer.js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reducer function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takes a state (default empty array) and an action (default empty object)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contains a switch for the action.type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it returns the state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case for ‘REQUEST_ACCOMMODATIONS’, ‘ERROR_ACCOMMODATIONS’ and ‘RECEIVE_ACCOMMODATIONS’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request and error case return state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 the receive case put the accommodations you just fetched in the state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Redux store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71B4749-7848-49A5-B146-6A259433C3E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640080" y="82296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store configuration file in src/store: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 and provide the store by assigning the return from configureStore() to a constant in your App.js. Wrap &lt;Provider /&gt; from react-redux around the rest of your app.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1005840" y="1451880"/>
            <a:ext cx="6475320" cy="211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6DB3220-1454-4747-9DFE-2C4AD7F4D42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876240" y="5486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&lt;Subject /&gt;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Theory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Hands-on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Live coding (if needed)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What are we gonna build?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A3C46EE-91ED-46A7-9418-325880FE4CB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876240" y="5486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Snippet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Authorization flow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Login functionality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Register functionality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accommodation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Connect to Redux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But first: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E4443FA2-8728-404F-89EC-9765DF2DA71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876240" y="5486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or git pull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16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16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16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16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sig3/exercise/react, run `yarn` or `npm install` and `yarn/npm start`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Snippets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42B1A46E-76FF-4DD1-8A61-A21934D1094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602640" y="73008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Prevent you from writing boilerplate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project specific or saved globally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Project in repo has some snippets included already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We will build ourselves a convenient snippet for the rest of the day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documentation see: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https://code.visualstudio.com/docs/editor/userdefinedsnippets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Snippets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D24045B8-A95B-46EF-8B5F-FAE2D74EC54C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876240" y="5486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Open /.vscode/components.code-snippets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Copy the first snippet “component” and use the base code to create a styledComponent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After creating and using the snippet, it should result in the following code: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920240" y="2077200"/>
            <a:ext cx="4799520" cy="23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CEB5A52-193C-40CB-AD0F-0B218D388EA7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602640" y="50472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602640" y="73008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Last time we covered JSS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But no hands-on due to time constraints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It is CSS inside your javascript file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inheritance of parent to child components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More control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Can be injected into component by WithStyles (Material UI)</a:t>
            </a: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endParaRPr b="0" lang="en-US" sz="15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Some syntax specific changes compared to CSS 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288000"/>
            <a:ext cx="66168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968000" y="5004000"/>
            <a:ext cx="3232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280000" y="5004000"/>
            <a:ext cx="136800" cy="10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21CF87C8-3899-42E9-8057-8B15A44960B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76240" y="548640"/>
            <a:ext cx="6616800" cy="38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786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Translate CSS file to JSS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591</TotalTime>
  <Application>LibreOffice/6.0.3.2$Linux_X86_64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2018-11-21T16:51:34Z</dcterms:modified>
  <cp:revision>157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