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880" cy="2815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960" cy="1717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8960" cy="1717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5320" cy="6440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</a:t>
            </a:r>
            <a:r>
              <a:rPr b="0" lang="en-US" sz="2000" spc="-1" strike="noStrike">
                <a:latin typeface="Arial"/>
              </a:rPr>
              <a:t>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880" cy="2815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960" cy="1717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880" cy="2815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960" cy="1717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8960" cy="3504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8960" cy="33429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8960" cy="301896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94580B6-BA2D-45DB-A8B4-2C13C518C17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40080" y="78084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an async getAllAccommodations action which takes a parameter called dispatch (`export const getAllAccommdations = async () =&gt; {}`). HINT: this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function, dispatch an object with the type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Dispatch a second object with type “RECEIVE_ACCOMMODATIONS” and  the accommodations as payload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284D49E-E863-4F3E-B915-81147915B6B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40080" y="78084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case, return a copy of the state (Use the es6 array constructuring syntax)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9100E24-F214-474B-8B93-38931E95F37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1797A9A-8E30-45B9-926C-F0DC72BEF96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0760" cy="10177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70320" cy="84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47200" y="2194560"/>
            <a:ext cx="2403000" cy="7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1488A11-92C6-47CE-AE17-FDA375E1CB6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8960" cy="35049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9D8A7DE-CD4E-40A7-B9CC-3A88B6D3317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38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38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38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38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B32D561-D41E-43A2-9F1E-111F623FC03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3C8BE61-D416-40F3-A557-6BD3CF867E0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699D85B-FA03-42DE-B7DF-B4B1B2B01BF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8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4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8960" cy="1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38E3C3F-86C8-4A44-8CE8-02D83E24FEF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40080" y="822960"/>
            <a:ext cx="661896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8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7809840" cy="16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512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2018-11-15T16:18:10Z</dcterms:modified>
  <cp:revision>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