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8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9.jpeg" ContentType="image/jpeg"/>
  <Override PartName="/ppt/media/image12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5680" cy="28332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0760" cy="17352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40760" cy="17352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7120" cy="64584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5680" cy="28332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0760" cy="17352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5680" cy="28332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0760" cy="17352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40760" cy="3506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AMIS-Services/react-series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40760" cy="3344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20760" cy="302076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SIG React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04-09-2018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20000" y="288000"/>
            <a:ext cx="662076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PropTypes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968000" y="5004000"/>
            <a:ext cx="3236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8280000" y="5004000"/>
            <a:ext cx="140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B8FE0E9-4FFB-4223-991E-2DD492E3AFB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640080" y="822960"/>
            <a:ext cx="6620760" cy="38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PropTypes from the package prop-types to the AppBar and AccommodationCard components</a:t>
            </a: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`PropTypes.shape({...})` to describe an object</a:t>
            </a: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Give a prop a wrong PropType and open the terminal to see what happens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720000" y="288000"/>
            <a:ext cx="662076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Routing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968000" y="5004000"/>
            <a:ext cx="3236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8280000" y="5004000"/>
            <a:ext cx="140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792DA0E-1C02-4126-853B-2C4A35832AD1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640080" y="822960"/>
            <a:ext cx="6620760" cy="38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component which will be shown on 404</a:t>
            </a: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component for an accommodations detail page. For now just render ‘hello world’.</a:t>
            </a: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`&lt;Router&gt;...&lt;/Router&gt;` from  the package react-router-dom to your App.js</a:t>
            </a: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Import createHistory function from history/createBrowserHistory and pass it in the history prop of the router element</a:t>
            </a: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Switch component</a:t>
            </a: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`&lt;Route …/&gt;` for path `”/”` to your accommodations component</a:t>
            </a: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route for path `”/:id”` to your accommodation detail component</a:t>
            </a: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route for path `”*”` to your 404 component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localhost:3000/[accommodation id] and see if your detail page renders. Why not?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20000" y="288000"/>
            <a:ext cx="662076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JSS styling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968000" y="5004000"/>
            <a:ext cx="3236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280000" y="5004000"/>
            <a:ext cx="140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1EDDBC2-666D-4829-94FD-B6C3967F3E29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601560" y="822960"/>
            <a:ext cx="6620760" cy="38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styles object to every styled component: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Provide the styles to your component in its props: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Attach the classes to their corresponding elements: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5394960" y="939600"/>
            <a:ext cx="1780560" cy="9802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5429520" y="2817720"/>
            <a:ext cx="2799720" cy="19944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5394960" y="1920240"/>
            <a:ext cx="3056760" cy="43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720000" y="288000"/>
            <a:ext cx="662076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Fetching and routing part deux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8000" y="5004000"/>
            <a:ext cx="3236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8280000" y="5004000"/>
            <a:ext cx="140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1414F70-E12C-4014-99BD-D07DAA1BEA4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601560" y="822960"/>
            <a:ext cx="6620760" cy="38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an onClick function to your AccommodationCard component which implements `this.props.history.push(...)`. This function is provided when you use `export default withRouter(AccommodationCard). WithRouter comes from the package ‘react-router-dom’.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Edit your accommodation detail component to use `export default withRouter(AccommodationDetail)`.</a:t>
            </a: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Console.log `this.props` to see where your ID is</a:t>
            </a: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the ID in the lifecycle method `componentDidMount` to fetch the detailed information for the accommodation.</a:t>
            </a: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the information and some styling to the components render function. Don’t forget that fetch is an async action!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2076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Lifecycle methods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36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40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9C55BB2-193D-4A54-B695-FB9F5D9D696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9720" y="1179000"/>
            <a:ext cx="9143280" cy="310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88000"/>
            <a:ext cx="662076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Fetch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968000" y="5004000"/>
            <a:ext cx="3236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80000" y="5004000"/>
            <a:ext cx="140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213E286-C769-46A0-BB40-F5B98EFCAA9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876240" y="548640"/>
            <a:ext cx="6620760" cy="38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Replaces XMLHttpRequest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737360" y="2314440"/>
            <a:ext cx="4218840" cy="380160"/>
          </a:xfrm>
          <a:prstGeom prst="rect">
            <a:avLst/>
          </a:prstGeom>
          <a:ln>
            <a:noFill/>
          </a:ln>
        </p:spPr>
      </p:pic>
      <p:sp>
        <p:nvSpPr>
          <p:cNvPr id="137" name="Line 5"/>
          <p:cNvSpPr/>
          <p:nvPr/>
        </p:nvSpPr>
        <p:spPr>
          <a:xfrm flipH="1" flipV="1">
            <a:off x="4297680" y="2651760"/>
            <a:ext cx="27432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6"/>
          <p:cNvSpPr/>
          <p:nvPr/>
        </p:nvSpPr>
        <p:spPr>
          <a:xfrm flipH="1">
            <a:off x="5499360" y="1586520"/>
            <a:ext cx="45720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7"/>
          <p:cNvSpPr/>
          <p:nvPr/>
        </p:nvSpPr>
        <p:spPr>
          <a:xfrm>
            <a:off x="1645920" y="1737360"/>
            <a:ext cx="36576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8"/>
          <p:cNvSpPr/>
          <p:nvPr/>
        </p:nvSpPr>
        <p:spPr>
          <a:xfrm>
            <a:off x="0" y="1276560"/>
            <a:ext cx="2651400" cy="73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Browser function: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Framework independent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Line 9"/>
          <p:cNvSpPr/>
          <p:nvPr/>
        </p:nvSpPr>
        <p:spPr>
          <a:xfrm flipV="1">
            <a:off x="2834640" y="2651760"/>
            <a:ext cx="27432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"/>
          <p:cNvSpPr/>
          <p:nvPr/>
        </p:nvSpPr>
        <p:spPr>
          <a:xfrm>
            <a:off x="1920240" y="3383280"/>
            <a:ext cx="1828440" cy="116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headers: {…},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method: “...”,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body: 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4297680" y="3352320"/>
            <a:ext cx="15541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stream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852160" y="1066320"/>
            <a:ext cx="2285640" cy="5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Promise which returns the json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20000" y="288000"/>
            <a:ext cx="662076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Proptypes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968000" y="5004000"/>
            <a:ext cx="3236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8280000" y="5004000"/>
            <a:ext cx="140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8BFC5F9-84E3-4CCC-AAD4-C5FDB34BF3F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876240" y="548640"/>
            <a:ext cx="6620760" cy="38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Used for typesafety in the props of a component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920600" y="2602800"/>
            <a:ext cx="3362040" cy="96300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1922760" y="1737360"/>
            <a:ext cx="3023280" cy="25956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1927800" y="2227680"/>
            <a:ext cx="3466800" cy="455040"/>
          </a:xfrm>
          <a:prstGeom prst="rect">
            <a:avLst/>
          </a:prstGeom>
          <a:ln>
            <a:noFill/>
          </a:ln>
        </p:spPr>
      </p:pic>
      <p:sp>
        <p:nvSpPr>
          <p:cNvPr id="152" name="CustomShape 5"/>
          <p:cNvSpPr/>
          <p:nvPr/>
        </p:nvSpPr>
        <p:spPr>
          <a:xfrm>
            <a:off x="4663440" y="4357800"/>
            <a:ext cx="41137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https://github.com/facebook/prop-types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20000" y="288000"/>
            <a:ext cx="662076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Router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968000" y="5004000"/>
            <a:ext cx="3236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8280000" y="5004000"/>
            <a:ext cx="140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751B332-276B-49F0-ABD5-5477911B394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02640" y="504720"/>
            <a:ext cx="6620760" cy="38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Package ‘react-router-dom’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&lt;Router&gt; … &lt;/Router&gt; sets up the router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&lt;Switch&gt; ... &lt;/Switch&gt; takes care of exclusivity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&lt;Route /&gt; binds a path to a component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Declarative routing! </a:t>
            </a: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extra routes wherever you want!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5265720" y="1019520"/>
            <a:ext cx="3695040" cy="126612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4431240" y="2468880"/>
            <a:ext cx="4438080" cy="241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20000" y="288000"/>
            <a:ext cx="662076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JSS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968000" y="5004000"/>
            <a:ext cx="3236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80000" y="5004000"/>
            <a:ext cx="140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3A08AC68-AA4A-4E69-B0BF-3E8F30CBEA2B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602640" y="504720"/>
            <a:ext cx="6620760" cy="38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Styled components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Easy use of variables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No automatic inheritance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Scoped: no side effects!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4663440" y="52920"/>
            <a:ext cx="4466520" cy="50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288000"/>
            <a:ext cx="662076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347200" y="2194560"/>
            <a:ext cx="2404800" cy="7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968000" y="5004000"/>
            <a:ext cx="3236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8280000" y="5004000"/>
            <a:ext cx="140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60BD974-67AE-484E-92D0-EE9D36FAA119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68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300760" cy="350676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0000" y="288000"/>
            <a:ext cx="662076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Getting started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968000" y="5004000"/>
            <a:ext cx="3236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280000" y="5004000"/>
            <a:ext cx="140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E4E9DC4-5F85-4657-83EC-1FE2F390D17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876240" y="548640"/>
            <a:ext cx="6620760" cy="38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https://github.com/AMIS-Services/react-series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sig2/exercise/koa, run:</a:t>
            </a:r>
            <a:endParaRPr b="0" lang="en-US" sz="1500" spc="-1" strike="noStrike">
              <a:latin typeface="Arial"/>
            </a:endParaRPr>
          </a:p>
          <a:p>
            <a:pPr lvl="1" marL="432000" indent="-21564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install`</a:t>
            </a:r>
            <a:endParaRPr b="0" lang="en-US" sz="1500" spc="-1" strike="noStrike">
              <a:latin typeface="Arial"/>
            </a:endParaRPr>
          </a:p>
          <a:p>
            <a:pPr lvl="1" marL="432000" indent="-21564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start-db`</a:t>
            </a:r>
            <a:endParaRPr b="0" lang="en-US" sz="1500" spc="-1" strike="noStrike">
              <a:latin typeface="Arial"/>
            </a:endParaRPr>
          </a:p>
          <a:p>
            <a:pPr lvl="1" marL="432000" indent="-21564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start`</a:t>
            </a:r>
            <a:endParaRPr b="0" lang="en-US" sz="1500" spc="-1" strike="noStrike">
              <a:latin typeface="Arial"/>
            </a:endParaRPr>
          </a:p>
          <a:p>
            <a:pPr lvl="1" marL="432000" indent="-21564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seed-db`</a:t>
            </a: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localhost:3030/accommodations to verify back-end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sig2/exercise/react, run `yarn install` and `yarn start`</a:t>
            </a: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localhost:3000 to verify front-end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 examples of ES6 syntax, view the file slides/syntax.js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20000" y="288000"/>
            <a:ext cx="662076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Fetching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968000" y="5004000"/>
            <a:ext cx="3236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280000" y="5004000"/>
            <a:ext cx="140760" cy="1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D1B0438D-7380-4452-887B-87AE7960867B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640080" y="822960"/>
            <a:ext cx="6620760" cy="38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 `src/common/fetch.js`</a:t>
            </a: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fetch function which can be called to handle requests to the back-end using `window.fetch()`.</a:t>
            </a: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this function to fetch the accommodations in the lifecyclemethod `componentDidMount()` in `Accommodations.js`. Be aware this is an asynchronous process, so return `null` in the render method until the accommodations have been loaded!</a:t>
            </a: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Have a change in the ‘favorite’ state persisted in the back-end by using `{method: ‘PUT’, ... }` as an option.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error handling for response errors to your fetch function</a:t>
            </a:r>
            <a:endParaRPr b="0" lang="en-US" sz="1500" spc="-1" strike="noStrike">
              <a:latin typeface="Arial"/>
            </a:endParaRPr>
          </a:p>
          <a:p>
            <a:pPr marL="285840" indent="-2826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error handling for network errors to your fetch function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347</TotalTime>
  <Application>LibreOffice/6.0.3.2$Linux_X86_64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2018-09-04T10:47:34Z</dcterms:modified>
  <cp:revision>78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