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13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120" cy="2847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2200" cy="1749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2200" cy="17496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8560" cy="64728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120" cy="28476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2200" cy="1749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120" cy="28476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2200" cy="1749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2200" cy="3508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2200" cy="33462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2200" cy="302220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24-07-2018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State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Picture 7" descr=""/>
          <p:cNvPicPr/>
          <p:nvPr/>
        </p:nvPicPr>
        <p:blipFill>
          <a:blip r:embed="rId1"/>
          <a:stretch/>
        </p:blipFill>
        <p:spPr>
          <a:xfrm>
            <a:off x="6599880" y="1433160"/>
            <a:ext cx="788760" cy="5317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05ED7C3-642C-4979-8BBC-6D89B646898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2" name="Picture 9" descr=""/>
          <p:cNvPicPr/>
          <p:nvPr/>
        </p:nvPicPr>
        <p:blipFill>
          <a:blip r:embed="rId2"/>
          <a:stretch/>
        </p:blipFill>
        <p:spPr>
          <a:xfrm>
            <a:off x="6603120" y="2408400"/>
            <a:ext cx="1312560" cy="579240"/>
          </a:xfrm>
          <a:prstGeom prst="rect">
            <a:avLst/>
          </a:prstGeom>
          <a:ln>
            <a:noFill/>
          </a:ln>
        </p:spPr>
      </p:pic>
      <p:pic>
        <p:nvPicPr>
          <p:cNvPr id="133" name="Picture 11" descr=""/>
          <p:cNvPicPr/>
          <p:nvPr/>
        </p:nvPicPr>
        <p:blipFill>
          <a:blip r:embed="rId3"/>
          <a:stretch/>
        </p:blipFill>
        <p:spPr>
          <a:xfrm>
            <a:off x="258120" y="1246320"/>
            <a:ext cx="5394240" cy="307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347200" y="2194560"/>
            <a:ext cx="240624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823ACD6-88C1-4EB1-AA3D-3EB30AC07F9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8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2200" cy="35082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F0BDC25-9069-4D25-937A-8B44AD7DCA0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691920" y="155448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https://github.com/AMIS-Services/react-series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sig2/exercise/koa, run `yarn install`, `yarn start-db`, `yarn start`, `yarn seed-db`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localhost:3030/accomodations to verify back-end is working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examples of ES6 syntax, view the file slides/syntax.js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20D16C9-B3A3-4C44-B351-198A0AAABD9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40080" y="82296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`src/common/fetch.js`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function which can be called to handle requests to the back-end using `window.fetch()`.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an option, pass the correct headers (`accept: “application/json”`)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error handling for response errors to this function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error handling for network errors to this function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function to fetch the accommodations in the lifecyclemethod `componentDidMount()` in `Accommodations.js`. Be aware this is an asynchronous process, so return `null` in the render method until the accommodations have been loaded!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6853A06-473E-4516-9841-FBED2498709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40080" y="82296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PropTypes from the package prop-types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Routing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F0C9AD6-1ABE-4B45-ABA3-DB707885751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40080" y="82296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which will be shown on 404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for an accommodations detail page. For now just render ‘hello world’.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`&lt;Router&gt;...&lt;/Router&gt;` from  the package react-router-dom to your App.js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Switch component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`&lt;Route …/&gt;` for path `”/”` to your accommodations component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`”/:id”` to your accommodation detail component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`”*”` to your 404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JSS styling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E4A3AE3-3F78-4C83-92D4-4B77B5A2822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01560" y="82296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Replace the CSS with react-jss using withStyles from material-ui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220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part deux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8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422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E29BF7A-AF42-4FC3-8FC4-3D3290243AB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1560" y="822960"/>
            <a:ext cx="6622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your accommodation detail component to use `export default withRouter(accommodation)`. WithRouter comes from the package react-router-dom.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 `this.props` to see where your ID is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the ID in the lifecyclemethod `componentDidMount` to fetch the detailed information for the accommodation.</a:t>
            </a:r>
            <a:endParaRPr b="0" lang="en-US" sz="1500" spc="-1" strike="noStrike">
              <a:latin typeface="Arial"/>
            </a:endParaRPr>
          </a:p>
          <a:p>
            <a:pPr marL="285840" indent="-2840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information and some styling to the components render function. Don’t forget that fetch is an async action!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237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2018-08-21T16:04:43Z</dcterms:modified>
  <cp:revision>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