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jpeg" ContentType="image/jpeg"/>
  <Override PartName="/ppt/media/image11.png" ContentType="image/png"/>
  <Override PartName="/ppt/media/image10.png" ContentType="image/png"/>
  <Override PartName="/ppt/media/image9.jpeg" ContentType="image/jpe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3520" cy="28116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8600" cy="17136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38600" cy="17136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74960" cy="64368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3520" cy="28116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8600" cy="17136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3520" cy="28116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8600" cy="17136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38600" cy="3504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AMIS-Services/react-series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38600" cy="334260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18600" cy="301860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SIG React</a:t>
            </a:r>
            <a:br/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04-09-2018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288000"/>
            <a:ext cx="66186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Redux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968000" y="5004000"/>
            <a:ext cx="3234600" cy="1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280000" y="5004000"/>
            <a:ext cx="138600" cy="1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3FBF2357-5AF6-4687-8327-3B73473A8E0D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640080" y="780840"/>
            <a:ext cx="6618600" cy="38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file: src/store/accommodations/actions.js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Export a function getAllAccommodations which returns an async function  which takes a parameter called dispatch. HINT: this async means you will want to use `await`. </a:t>
            </a:r>
            <a:endParaRPr b="0" lang="en-US" sz="15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 the function, dispatch an object with the type “REQUEST_ACCOMMODATIONS”</a:t>
            </a:r>
            <a:endParaRPr b="0" lang="en-US" sz="15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Move the accommodations fetch from Accommodations.js to here</a:t>
            </a:r>
            <a:endParaRPr b="0" lang="en-US" sz="15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Dispatch a second object with type “RECEIVE_ACCOMMODATIONS” and  the accommodations as payload</a:t>
            </a:r>
            <a:endParaRPr b="0" lang="en-US" sz="15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Suggestion: put the type strings in a constant which you export, so you can use the same strings later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20000" y="288000"/>
            <a:ext cx="66186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Redux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968000" y="5004000"/>
            <a:ext cx="3234600" cy="1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8280000" y="5004000"/>
            <a:ext cx="138600" cy="1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526452B6-8A6F-4140-8B49-17A51D762FF6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640080" y="780840"/>
            <a:ext cx="6618600" cy="38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file: src/store/accommodations/reducer.js</a:t>
            </a:r>
            <a:endParaRPr b="0" lang="en-US" sz="15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the reducer function</a:t>
            </a:r>
            <a:endParaRPr b="0" lang="en-US" sz="15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It takes a state (default empty array) and an action (default empty object)</a:t>
            </a:r>
            <a:endParaRPr b="0" lang="en-US" sz="15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It contains a switch for the action.type</a:t>
            </a:r>
            <a:endParaRPr b="0" lang="en-US" sz="15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By default it returns the state</a:t>
            </a:r>
            <a:endParaRPr b="0" lang="en-US" sz="15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case for ‘REQUEST_ACCOMMODATIONS’ and ‘RECEIVE_ACCOMMODATIONS’</a:t>
            </a:r>
            <a:endParaRPr b="0" lang="en-US" sz="15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 the request case, return a copy of the state (Use the es6 array constructuring syntax)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186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Context API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968000" y="5004000"/>
            <a:ext cx="3234600" cy="1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280000" y="5004000"/>
            <a:ext cx="138600" cy="1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0C96D16-948C-4084-831E-3A98389C0693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602640" y="504720"/>
            <a:ext cx="6618600" cy="38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Notes: Export context API from it’s own separate file to prevent cyclic dependencies when using the contextType notation</a:t>
            </a:r>
            <a:endParaRPr b="0" lang="en-US" sz="15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If you want to pass functions, put them in state and pass the whole state object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288000"/>
            <a:ext cx="66186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Uncontrolled forms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968000" y="5004000"/>
            <a:ext cx="3234600" cy="1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280000" y="5004000"/>
            <a:ext cx="138600" cy="1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EA3AF78D-CDED-44BB-B11D-D6EE1E97099B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02640" y="504720"/>
            <a:ext cx="6618600" cy="38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Initialise the ref in the constructor: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a callback to link the DOM element to the ref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The value of the ref is available in `this.inputRef.value`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For Material UI &lt;Input  /&gt; or &lt;TextField /&gt; use inputRef instead of ref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4210560" y="444240"/>
            <a:ext cx="3560400" cy="101736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5315400" y="1438560"/>
            <a:ext cx="3369960" cy="84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288000"/>
            <a:ext cx="66186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347200" y="2194560"/>
            <a:ext cx="2402640" cy="7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968000" y="5004000"/>
            <a:ext cx="3234600" cy="1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8280000" y="5004000"/>
            <a:ext cx="138600" cy="1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25057A4-E10D-47B2-9F57-A1A32702A2CC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42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298600" cy="350460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20000" y="288000"/>
            <a:ext cx="66186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Getting started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968000" y="5004000"/>
            <a:ext cx="3234600" cy="1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8280000" y="5004000"/>
            <a:ext cx="138600" cy="1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94E11C0F-375F-42E7-914E-C6A0C06B74D4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876240" y="548640"/>
            <a:ext cx="6618600" cy="38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Git clone </a:t>
            </a:r>
            <a:r>
              <a:rPr b="0" lang="en-US" sz="1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https://github.com/AMIS-Services/react-series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sig3/exercise/koa, run:</a:t>
            </a:r>
            <a:endParaRPr b="0" lang="en-US" sz="1500" spc="-1" strike="noStrike">
              <a:latin typeface="Arial"/>
            </a:endParaRPr>
          </a:p>
          <a:p>
            <a:pPr lvl="1" marL="432000" indent="-2134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install`</a:t>
            </a:r>
            <a:endParaRPr b="0" lang="en-US" sz="1500" spc="-1" strike="noStrike">
              <a:latin typeface="Arial"/>
            </a:endParaRPr>
          </a:p>
          <a:p>
            <a:pPr lvl="1" marL="432000" indent="-2134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start-db`</a:t>
            </a:r>
            <a:endParaRPr b="0" lang="en-US" sz="1500" spc="-1" strike="noStrike">
              <a:latin typeface="Arial"/>
            </a:endParaRPr>
          </a:p>
          <a:p>
            <a:pPr lvl="1" marL="432000" indent="-2134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start`</a:t>
            </a:r>
            <a:endParaRPr b="0" lang="en-US" sz="1500" spc="-1" strike="noStrike">
              <a:latin typeface="Arial"/>
            </a:endParaRPr>
          </a:p>
          <a:p>
            <a:pPr lvl="1" marL="432000" indent="-2134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seed-db`</a:t>
            </a:r>
            <a:endParaRPr b="0" lang="en-US" sz="15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localhost:3030/accommodations to verify back-end is working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sig3/exercise/react, run `yarn install` and `yarn start`</a:t>
            </a:r>
            <a:endParaRPr b="0" lang="en-US" sz="15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localhost:3000 to verify front-end is working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20000" y="288000"/>
            <a:ext cx="66186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Setting up a user context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968000" y="5004000"/>
            <a:ext cx="3234600" cy="1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8280000" y="5004000"/>
            <a:ext cx="138600" cy="1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76E0F1F0-0362-4095-9668-3DD902C1F0F9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640080" y="822960"/>
            <a:ext cx="6618600" cy="38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 called context.js in `src/common`</a:t>
            </a:r>
            <a:endParaRPr b="0" lang="en-US" sz="15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Initialise a context called UserContext and export it</a:t>
            </a:r>
            <a:endParaRPr b="0" lang="en-US" sz="15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Import the context in Frame.js and use it in a &lt;UserContext.provider /&gt;</a:t>
            </a:r>
            <a:endParaRPr b="0" lang="en-US" sz="15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state to the Frame component, consisting of a currently undefined user and a login function </a:t>
            </a:r>
            <a:endParaRPr b="0" lang="en-US" sz="15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 the login function, use the login function from src/common/auth.js. Set sate.user to the user it returns</a:t>
            </a:r>
            <a:endParaRPr b="0" lang="en-US" sz="15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As the UserContext value pass entire state </a:t>
            </a:r>
            <a:endParaRPr b="0" lang="en-US" sz="15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Wrap the JSX the Appbar returns in a &lt;UserContext.Consumer /&gt; and conditionally show either the users userName or the word login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logging out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720000" y="288000"/>
            <a:ext cx="66186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Uncontrolled form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968000" y="5004000"/>
            <a:ext cx="3234600" cy="1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8280000" y="5004000"/>
            <a:ext cx="138600" cy="1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11804363-C45D-4458-BB55-BE02FB2B7530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640080" y="822960"/>
            <a:ext cx="6618600" cy="38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Create a LoginDialog component, pass it the properties open (a boolean) and handleClose (a function)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 the render method, return a MUI &lt;Dialog /&gt;. Pass it the property open from your LoginDialog props.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Add two Inputs for email and password as well as a Button from MUI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 two refs in the constructor and add them to the Inputs using callbacks in their inputRef property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Create a handleLogin function and add it to the onClick of the button.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Below your class, add `LoginDialog.contextType = UserContextAdd the login logic from your context to your handleLogin function.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Change the &lt;Appbar /&gt; render to contain the &lt;LoginDialog /&gt;. Add the necessary functions and state members to manage the `open` prop of the LoginDialog. Pass LoginDialog the necessary function in handleClose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BONUS: make the ‘favorite’ on the accommodations work again. The favorite accommodations list can be found on the user object.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validation to the ‘email’ field of the login dialog</a:t>
            </a:r>
            <a:endParaRPr b="0" lang="en-US" sz="14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20000" y="288000"/>
            <a:ext cx="66186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Creating new accommodations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968000" y="5004000"/>
            <a:ext cx="3234600" cy="1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8280000" y="5004000"/>
            <a:ext cx="138600" cy="1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41335D0E-2333-42AB-B05A-785317176997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640080" y="822960"/>
            <a:ext cx="6618600" cy="38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new page at `/new` with a controlled form to add another accommodation</a:t>
            </a:r>
            <a:endParaRPr b="0" lang="en-US" sz="15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 to `localhost:3030/accommodations`</a:t>
            </a:r>
            <a:endParaRPr b="0" lang="en-US" sz="15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validators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20000" y="288000"/>
            <a:ext cx="66186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Redux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968000" y="5004000"/>
            <a:ext cx="3234600" cy="1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80000" y="5004000"/>
            <a:ext cx="138600" cy="1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28F5D40F-9172-487B-92B3-8D19D1A3A650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640080" y="822960"/>
            <a:ext cx="6618600" cy="38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store configuration file in src/store: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04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 and provide the store by assigning the return from configureStore() to a constant in your App.js. Wrap &lt;Provider /&gt; from react-redux around the rest of your app.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731520" y="1463040"/>
            <a:ext cx="7809480" cy="164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514</TotalTime>
  <Application>LibreOffice/6.0.6.2$Linux_X86_64 LibreOffice_project/00m0$Build-2</Application>
  <Words>110</Words>
  <Paragraphs>44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2018-11-16T08:52:55Z</dcterms:modified>
  <cp:revision>97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