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8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9.jpeg" ContentType="image/jpeg"/>
  <Override PartName="/ppt/media/image12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6040" cy="28368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1120" cy="17388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41120" cy="17388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77480" cy="64620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6040" cy="28368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1120" cy="17388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6040" cy="28368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1120" cy="17388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41120" cy="3507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AMIS-Services/react-series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41120" cy="334512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21120" cy="302112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SIG React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04-09-2018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20000" y="288000"/>
            <a:ext cx="662112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PropTypes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968000" y="5004000"/>
            <a:ext cx="3237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8280000" y="5004000"/>
            <a:ext cx="141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1E2A1BD-09B2-4F0B-A6CF-747868A6B629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640080" y="822960"/>
            <a:ext cx="6621120" cy="38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PropTypes from the package prop-types to the AppBar and AccommodationCard components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`PropTypes.shape({...})` to describe an object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Give a prop a wrong PropType and open the terminal to see what happens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720000" y="288000"/>
            <a:ext cx="662112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Routing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968000" y="5004000"/>
            <a:ext cx="3237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8280000" y="5004000"/>
            <a:ext cx="141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AC73A3B-EBC2-4F1B-AE3A-73149998175B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640080" y="822960"/>
            <a:ext cx="6621120" cy="38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component which will be shown on 404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component for an accommodations detail page. For now just render ‘hello world’.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`&lt;Router&gt;...&lt;/Router&gt;` from  the package react-router-dom to your App.js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Switch component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`&lt;Route …/&gt;` for path `”/”` to your accommodations component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route for path `”/:id”` to your accommodation detail component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route for path `”*”` to your 404 component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localhost:3000/[accommodation id] and see if your detail page renders. Why not?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20000" y="288000"/>
            <a:ext cx="662112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JSS styling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968000" y="5004000"/>
            <a:ext cx="3237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8280000" y="5004000"/>
            <a:ext cx="141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360B960C-B1BF-4A5A-B963-7CC1A415C9DC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601560" y="822960"/>
            <a:ext cx="6621120" cy="38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styles object to every styled component: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Provide the styles to your component in its props: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Attach the classes to their corresponding elements: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5394960" y="939600"/>
            <a:ext cx="1780920" cy="98064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5429520" y="2817720"/>
            <a:ext cx="2800080" cy="19980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3"/>
          <a:stretch/>
        </p:blipFill>
        <p:spPr>
          <a:xfrm>
            <a:off x="5394960" y="1920240"/>
            <a:ext cx="3057120" cy="43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720000" y="288000"/>
            <a:ext cx="662112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Fetching and routing part deux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8000" y="5004000"/>
            <a:ext cx="3237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8280000" y="5004000"/>
            <a:ext cx="141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E2059D6F-8486-4FB4-BF31-727DC6FBC30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601560" y="822960"/>
            <a:ext cx="6621120" cy="38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an onClick function to your AccommodationCard component which implements `this.props.history.push(...)`. This function is provided when you use `export default withRouter(AccommodationCard). WithRouter comes from the package ‘react-router-dom’.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Edit your accommodation detail component to use `export default withRouter(AccommodationDetail)`.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Console.log `this.props` to see where your ID is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the ID in the lifecycle method `componentDidMount` to fetch the detailed information for the accommodation.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the information and some styling to the components render function. Don’t forget that fetch is an async action!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2112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Lifecycle methods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37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41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EF69D8B4-E9B9-469C-BFE6-EEEB3D63A40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9720" y="1179000"/>
            <a:ext cx="9143640" cy="310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88000"/>
            <a:ext cx="662112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Fetch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968000" y="5004000"/>
            <a:ext cx="3237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80000" y="5004000"/>
            <a:ext cx="141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5BC472B-EC9F-42C7-896D-A2F88D5E28CD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876240" y="548640"/>
            <a:ext cx="6621120" cy="38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Replaces XMLHttpRequest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737360" y="2314440"/>
            <a:ext cx="4219200" cy="380520"/>
          </a:xfrm>
          <a:prstGeom prst="rect">
            <a:avLst/>
          </a:prstGeom>
          <a:ln>
            <a:noFill/>
          </a:ln>
        </p:spPr>
      </p:pic>
      <p:sp>
        <p:nvSpPr>
          <p:cNvPr id="137" name="Line 5"/>
          <p:cNvSpPr/>
          <p:nvPr/>
        </p:nvSpPr>
        <p:spPr>
          <a:xfrm flipH="1" flipV="1">
            <a:off x="4297680" y="2651760"/>
            <a:ext cx="27432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6"/>
          <p:cNvSpPr/>
          <p:nvPr/>
        </p:nvSpPr>
        <p:spPr>
          <a:xfrm flipH="1">
            <a:off x="5499360" y="1586520"/>
            <a:ext cx="45720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7"/>
          <p:cNvSpPr/>
          <p:nvPr/>
        </p:nvSpPr>
        <p:spPr>
          <a:xfrm>
            <a:off x="1645920" y="1737360"/>
            <a:ext cx="36576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Shape 8"/>
          <p:cNvSpPr txBox="1"/>
          <p:nvPr/>
        </p:nvSpPr>
        <p:spPr>
          <a:xfrm>
            <a:off x="0" y="1276560"/>
            <a:ext cx="2651760" cy="73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Browser function: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Framework independent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Line 9"/>
          <p:cNvSpPr/>
          <p:nvPr/>
        </p:nvSpPr>
        <p:spPr>
          <a:xfrm flipV="1">
            <a:off x="2834640" y="2651760"/>
            <a:ext cx="27432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10"/>
          <p:cNvSpPr txBox="1"/>
          <p:nvPr/>
        </p:nvSpPr>
        <p:spPr>
          <a:xfrm>
            <a:off x="1920240" y="3383280"/>
            <a:ext cx="1828800" cy="116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headers: {…},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method: “...”,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body: …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TextShape 11"/>
          <p:cNvSpPr txBox="1"/>
          <p:nvPr/>
        </p:nvSpPr>
        <p:spPr>
          <a:xfrm>
            <a:off x="4297680" y="3352320"/>
            <a:ext cx="155448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stream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TextShape 12"/>
          <p:cNvSpPr txBox="1"/>
          <p:nvPr/>
        </p:nvSpPr>
        <p:spPr>
          <a:xfrm>
            <a:off x="5852160" y="1066320"/>
            <a:ext cx="228600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Promise which returns the json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20000" y="288000"/>
            <a:ext cx="662112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Proptypes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968000" y="5004000"/>
            <a:ext cx="3237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8280000" y="5004000"/>
            <a:ext cx="141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95735DC-649E-453C-8226-A69B8DE45B41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876240" y="548640"/>
            <a:ext cx="6621120" cy="38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Used for typesafety in the props of a component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920600" y="2602800"/>
            <a:ext cx="3362400" cy="96336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1922760" y="1737360"/>
            <a:ext cx="3023640" cy="25992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1927800" y="2227680"/>
            <a:ext cx="3467160" cy="455400"/>
          </a:xfrm>
          <a:prstGeom prst="rect">
            <a:avLst/>
          </a:prstGeom>
          <a:ln>
            <a:noFill/>
          </a:ln>
        </p:spPr>
      </p:pic>
      <p:sp>
        <p:nvSpPr>
          <p:cNvPr id="152" name="TextShape 5"/>
          <p:cNvSpPr txBox="1"/>
          <p:nvPr/>
        </p:nvSpPr>
        <p:spPr>
          <a:xfrm>
            <a:off x="4663440" y="4357800"/>
            <a:ext cx="4114080" cy="30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https://github.com/facebook/prop-types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20000" y="288000"/>
            <a:ext cx="662112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Router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968000" y="5004000"/>
            <a:ext cx="3237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8280000" y="5004000"/>
            <a:ext cx="141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9B59A02-D775-4ECB-BFD2-9E78C2BAB5B1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02640" y="504720"/>
            <a:ext cx="6621120" cy="38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US" sz="1500" spc="-1" strike="noStrike"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5265720" y="1019520"/>
            <a:ext cx="3695400" cy="126648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4431240" y="2468880"/>
            <a:ext cx="4438440" cy="241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20000" y="288000"/>
            <a:ext cx="662112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JSS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968000" y="5004000"/>
            <a:ext cx="3237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80000" y="5004000"/>
            <a:ext cx="141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9B533BD-1935-4691-AADE-278AE636D4C1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602640" y="504720"/>
            <a:ext cx="6621120" cy="38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Styled components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Easy use of variables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No automatic inheritance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Scoped: no side effects!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4663440" y="52920"/>
            <a:ext cx="4466880" cy="502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288000"/>
            <a:ext cx="662112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347200" y="2194560"/>
            <a:ext cx="240516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968000" y="5004000"/>
            <a:ext cx="3237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8280000" y="5004000"/>
            <a:ext cx="141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20E6E1C-27C4-4778-97CC-EC6C832AC7D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68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301120" cy="350712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0000" y="288000"/>
            <a:ext cx="662112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Getting started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968000" y="5004000"/>
            <a:ext cx="3237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8280000" y="5004000"/>
            <a:ext cx="141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5BF1A23-CFD5-4CC0-B530-4B4E499ED45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876240" y="548640"/>
            <a:ext cx="6621120" cy="38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https://github.com/AMIS-Services/react-series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sig2/exercise/koa, run:</a:t>
            </a:r>
            <a:endParaRPr b="0" lang="en-US" sz="1500" spc="-1" strike="noStrike"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install`</a:t>
            </a:r>
            <a:endParaRPr b="0" lang="en-US" sz="1500" spc="-1" strike="noStrike"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start-db`</a:t>
            </a:r>
            <a:endParaRPr b="0" lang="en-US" sz="1500" spc="-1" strike="noStrike"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start`</a:t>
            </a:r>
            <a:endParaRPr b="0" lang="en-US" sz="1500" spc="-1" strike="noStrike"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seed-db`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localhost:3030/accommodations to verify back-end is working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sig2/exercise/react, run `yarn install` and `yarn start`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localhost:3000 to verify front-end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For examples of ES6 syntax, view the file slides/syntax.js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20000" y="288000"/>
            <a:ext cx="662112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Fetching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968000" y="5004000"/>
            <a:ext cx="3237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280000" y="5004000"/>
            <a:ext cx="141120" cy="1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3EE55890-C57A-4115-9A4A-875F25B02EA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640080" y="822960"/>
            <a:ext cx="6621120" cy="38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 `src/common/fetch.js`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fetch function which can be called to handle requests to the back-end using `window.fetch()`.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this function to fetch the accommodations in the lifecyclemethod `componentDidMount()` in `Accommodations.js`. Be aware this is an asynchronous process, so return `null` in the render method until the accommodations have been loaded!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Have a change in the ‘favorite’ state persisted in the back-end by using `{method: ‘PUT’, ... }` as an option.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error handling for response errors to your fetch function</a:t>
            </a:r>
            <a:endParaRPr b="0" lang="en-US" sz="1500" spc="-1" strike="noStrike">
              <a:latin typeface="Arial"/>
            </a:endParaRPr>
          </a:p>
          <a:p>
            <a:pPr marL="285840" indent="-282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error handling for network errors to your fetch function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317</TotalTime>
  <Application>LibreOffice/6.0.3.2$Linux_X86_64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2018-08-31T15:37:18Z</dcterms:modified>
  <cp:revision>76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