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3160" cy="28080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8240" cy="1710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8240" cy="17100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4600" cy="6433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3160" cy="28080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8240" cy="1710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3160" cy="28080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8240" cy="17100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8240" cy="3504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8240" cy="33422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8240" cy="30182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C061901-087C-47AF-B2C1-22E66C00C54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640080" y="780840"/>
            <a:ext cx="66182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src/store/accommodations/actions.js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Export a function getAllAccommodations which returns an async function  which takes a parameter called dispatch. HINT: this async means you will want to use `await`. 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returned function, dispatch an object with the attribute type set to “REQUEST_ACCOMMODATIONS”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accommodations fetch from Accommodations.js to here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the Fetch is successful dispatch a second object with type “RECEIVE_ACCOMMODATIONS” and  the accommodations as payload. If the Fetch is unsuccessful dispatch an object with type “ERROR_ACCOMMODATIONS”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Suggestion: put the type strings in a constant which you export, so you can use the same strings later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reducer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896BEFD-F1B2-45AA-AD38-020061A0867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40080" y="780840"/>
            <a:ext cx="66182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src/store/accommodations/reducer.js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reducer function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takes a state (default empty array) and an action (default empty object)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contains a switch for the action.type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it returns the state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case for ‘REQUEST_ACCOMMODATIONS’, ‘ERROR_ACCOMMODATIONS’ and ‘RECEIVE_ACCOMMODATIONS’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request and error case return state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receive case put the accommodations you just fetched in the state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store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C4030C5-CEC6-4A5E-A20B-2C13329050B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640080" y="822960"/>
            <a:ext cx="66182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store configuration file in src/store: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and provide the store by assigning the return from configureStore() to a constant in your App.js. Wrap &lt;Provider /&gt; from react-redux around the rest of your app.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005840" y="1451880"/>
            <a:ext cx="6476760" cy="211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Recap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EFD041A-65BD-4CD6-BFB9-6D522066CC8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82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Props, State, Routes, Fetch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Context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0A33150-09E1-4DA7-AD64-9A938914FDD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82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Notes: Export context API from it’s own separate file to prevent cyclic dependencies when using the contextType notation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to pass functions, put them in state and pass the whole state object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Uncontrolled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41161F9-37B3-4C1E-A96B-49373C30BFE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02640" y="504720"/>
            <a:ext cx="66182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the ref in the constructor: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a callback to link the DOM element to the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value of the ref is available in `this.inputRef.value`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Material UI &lt;Input  /&gt; or &lt;TextField /&gt; use inputRef instead of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210560" y="444240"/>
            <a:ext cx="3560040" cy="10170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315400" y="1438560"/>
            <a:ext cx="3369600" cy="84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347200" y="2194560"/>
            <a:ext cx="2402280" cy="7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AC5AE99-4839-4BA8-88F9-7F3E7F0A8EE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6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8240" cy="35042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18D4C5E-945B-4E24-890D-C09101B90C9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876240" y="548640"/>
            <a:ext cx="66182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312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312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312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312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Setting up a user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873CCD4-A4C8-4F5E-A66E-9566348A748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40080" y="822960"/>
            <a:ext cx="66182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called context.js in `src/common`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a context called UserContext and export it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context in Frame.js and use it in a &lt;UserContext.provider /&gt;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state to the Frame component, consisting of a currently undefined user and a login function 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login function, use the login function from src/common/auth.js. Set sate.user to the user it returns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the UserContext value pass entire state 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Wrap the JSX the Appbar returns in a &lt;UserContext.Consumer /&gt; and conditionally show either the users userName or the word login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logging out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Uncontrolled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42BA06C-0901-48F8-AD25-B14612CBF59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640080" y="822960"/>
            <a:ext cx="66182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LoginDialog component, pass it the properties open (a boolean) and handleClose (a function)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the render method, return a MUI &lt;Dialog /&gt;. Pass it the property open from your LoginDialog props.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two Inputs for email and password as well as a Button from MUI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two refs in the constructor and add them to the Inputs using callbacks in their inputRef property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handleLogin function and add it to the onClick of the button.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Below your class, add `LoginDialog.contextType = UserContextAdd the login logic from your context to your handleLogin function.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&lt;Appbar /&gt; render to contain the &lt;LoginDialog /&gt;. Add the necessary functions and state members to manage the `open` prop of the LoginDialog. Pass LoginDialog the necessary function in handleClose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make the ‘favorite’ on the accommodations work again. The favorite accommodations list can be found on the user object.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validation to the ‘email’ field of the login dialog</a:t>
            </a:r>
            <a:endParaRPr b="0" lang="en-US" sz="14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18240" cy="4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34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38240" cy="1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FAED640-A90A-4C7A-9939-3F78B489A44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40080" y="822960"/>
            <a:ext cx="6618240" cy="38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new page at `/create`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MUI TextField for name, location, foto url, description and a MUI (multi)Select for amenities (faciliteiten)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 input values depend on state and add functions for the inputs’ `onChange`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submit button which posts the accomodation to `localhost:3030/accommodations` using the fetch function from ‘src/common/fetc’</a:t>
            </a: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008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a create new user page at `/register`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531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2018-11-16T15:40:39Z</dcterms:modified>
  <cp:revision>100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