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9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7840" cy="28548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2920" cy="17568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42920" cy="17568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9280" cy="64800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7840" cy="28548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2920" cy="17568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7840" cy="28548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2920" cy="17568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42920" cy="3508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42920" cy="33469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22920" cy="302292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24-07-2018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Creating a 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80B5D2F-63F6-4E37-8C8E-E7F10932D50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717120" y="79200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the folder src/components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new component by adding a file named Appbar.js with the code shown below.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JSX to the return of the render method. 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some styling in a .css file and import the css file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and use the component in  src/App.js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332080" y="2670840"/>
            <a:ext cx="4342680" cy="233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passing props to your 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43D067F-4F57-4BC7-9EB7-33F205D350A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717120" y="79200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Pass a prop to your Appbar ( `&lt;Appbar propName=’a string’ /&gt;`)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this prop in the Appbar (availabe with `this.props.propName`)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Try using multiple Appbar components in your App.js with different values for your prop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displaying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AC8A86D-1356-433F-8632-4F5277DA76A6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783000" y="77652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the data from the resources folder (`import { accomodations } from ‘src/resources/accommodations.js’`)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accommodations.map(() =&gt; {}) to display a div with the accommodations name for each accommodation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Move the rendering of the accommodations to a separate function called renderAccommodations which should JSX. Use it by changing the map function to: `accommodations.map(this.renderAccomodations)`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Display more of the data from the accommodations objects. Add some styling.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move accommodation to it’s own component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13FC12F-FAB1-482D-8C4C-420FB2BDDEC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717120" y="79200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new .js and .css file for Accommodation. Add the required code to export a component from these files and move the rendering of an accommodation to this component. 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Move the css you used to style the individial accommodations from Accommodations.css to the new css file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Display the component &lt;HomeIcon /&gt; from the resources folder in your new Accomodation component. Have its color be based on favorite being true or false.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using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EA6CDE1-56CE-46BF-99C9-8C4B1346A1C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717120" y="79200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the HomeIcon be shown dependent on state rather than props by adding a this.state.favorite to your Accommodation component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function to toggle the value of this.state.favorite using `this.setState()`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an `onClick` property to your HomeIcon which calls the function you just wrote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extra: displaying favorites at the top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9B1F130-10AA-4C22-86F0-B2B034BE207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717120" y="79200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Display the accommodations which have `favorite === true` a second time at the top of the page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Make sure that the toggleState will still work by keeping the state in the parent component and passing down the toggle function to the child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React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1224000"/>
            <a:ext cx="6622920" cy="34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First version: May 2013</a:t>
            </a:r>
            <a:endParaRPr b="0" lang="en-US" sz="1500" spc="-1" strike="noStrike">
              <a:latin typeface="Arial"/>
            </a:endParaRP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Created by Facebook</a:t>
            </a:r>
            <a:endParaRPr b="0" lang="en-US" sz="1500" spc="-1" strike="noStrike">
              <a:latin typeface="Arial"/>
            </a:endParaRP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Most popular JS framework</a:t>
            </a:r>
            <a:endParaRPr b="0" lang="en-US" sz="1500" spc="-1" strike="noStrike">
              <a:latin typeface="Arial"/>
            </a:endParaRP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Unopinionated</a:t>
            </a:r>
            <a:endParaRPr b="0" lang="en-US" sz="1500" spc="-1" strike="noStrike">
              <a:latin typeface="Arial"/>
            </a:endParaRP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Single Page Applications</a:t>
            </a:r>
            <a:endParaRPr b="0" lang="en-US" sz="1500" spc="-1" strike="noStrike">
              <a:latin typeface="Arial"/>
            </a:endParaRP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Component based</a:t>
            </a:r>
            <a:endParaRPr b="0" lang="en-US" sz="1500" spc="-1" strike="noStrike">
              <a:latin typeface="Arial"/>
            </a:endParaRP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Spawned React Native</a:t>
            </a:r>
            <a:endParaRPr b="0" lang="en-US" sz="1500" spc="-1" strike="noStrike">
              <a:latin typeface="Arial"/>
            </a:endParaRP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Awesome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59D3C54-42F9-48E5-AF1E-25C9B71A399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4389120" y="791640"/>
            <a:ext cx="2789640" cy="2808720"/>
          </a:xfrm>
          <a:prstGeom prst="rect">
            <a:avLst/>
          </a:prstGeom>
          <a:ln>
            <a:noFill/>
          </a:ln>
        </p:spPr>
      </p:pic>
      <p:sp>
        <p:nvSpPr>
          <p:cNvPr id="133" name="CustomShape 5"/>
          <p:cNvSpPr/>
          <p:nvPr/>
        </p:nvSpPr>
        <p:spPr>
          <a:xfrm>
            <a:off x="8138160" y="4663440"/>
            <a:ext cx="146232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Stateofjs.com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Components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79164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Components: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Are reusable blocks of code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Render JSX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Can be passed properties when called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their own state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7F0FCCE-2E43-40F9-8C18-73AE35F776E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Components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E747347-4A82-4E60-9B14-36C159E91FF9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41" name="Picture 6" descr=""/>
          <p:cNvPicPr/>
          <p:nvPr/>
        </p:nvPicPr>
        <p:blipFill>
          <a:blip r:embed="rId1"/>
          <a:stretch/>
        </p:blipFill>
        <p:spPr>
          <a:xfrm>
            <a:off x="780480" y="658440"/>
            <a:ext cx="6446160" cy="443196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8138160" y="4663440"/>
            <a:ext cx="146232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Tweakers.net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JSX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8A7A6EC-2304-4C74-8CC9-F1BC35BD38A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46" name="Picture 12" descr=""/>
          <p:cNvPicPr/>
          <p:nvPr/>
        </p:nvPicPr>
        <p:blipFill>
          <a:blip r:embed="rId1"/>
          <a:stretch/>
        </p:blipFill>
        <p:spPr>
          <a:xfrm>
            <a:off x="6631200" y="1188720"/>
            <a:ext cx="2075400" cy="1904040"/>
          </a:xfrm>
          <a:prstGeom prst="rect">
            <a:avLst/>
          </a:prstGeom>
          <a:ln>
            <a:noFill/>
          </a:ln>
        </p:spPr>
      </p:pic>
      <p:pic>
        <p:nvPicPr>
          <p:cNvPr id="147" name="Picture 14" descr=""/>
          <p:cNvPicPr/>
          <p:nvPr/>
        </p:nvPicPr>
        <p:blipFill>
          <a:blip r:embed="rId2"/>
          <a:stretch/>
        </p:blipFill>
        <p:spPr>
          <a:xfrm>
            <a:off x="-2880" y="703800"/>
            <a:ext cx="5980680" cy="365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Props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A343C01-5286-4B13-9C40-6008F84BAC3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51" name="Picture 12" descr=""/>
          <p:cNvPicPr/>
          <p:nvPr/>
        </p:nvPicPr>
        <p:blipFill>
          <a:blip r:embed="rId1"/>
          <a:stretch/>
        </p:blipFill>
        <p:spPr>
          <a:xfrm>
            <a:off x="6276600" y="1413000"/>
            <a:ext cx="2742120" cy="1695600"/>
          </a:xfrm>
          <a:prstGeom prst="rect">
            <a:avLst/>
          </a:prstGeom>
          <a:ln>
            <a:noFill/>
          </a:ln>
        </p:spPr>
      </p:pic>
      <p:pic>
        <p:nvPicPr>
          <p:cNvPr id="152" name="Picture 14" descr=""/>
          <p:cNvPicPr/>
          <p:nvPr/>
        </p:nvPicPr>
        <p:blipFill>
          <a:blip r:embed="rId2"/>
          <a:stretch/>
        </p:blipFill>
        <p:spPr>
          <a:xfrm>
            <a:off x="145440" y="702000"/>
            <a:ext cx="5444280" cy="412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State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4" name="Picture 7" descr=""/>
          <p:cNvPicPr/>
          <p:nvPr/>
        </p:nvPicPr>
        <p:blipFill>
          <a:blip r:embed="rId1"/>
          <a:stretch/>
        </p:blipFill>
        <p:spPr>
          <a:xfrm>
            <a:off x="6599880" y="1433160"/>
            <a:ext cx="789480" cy="53244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0F64BCC-73FC-4D0D-83B8-5CAB51179F4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57" name="Picture 9" descr=""/>
          <p:cNvPicPr/>
          <p:nvPr/>
        </p:nvPicPr>
        <p:blipFill>
          <a:blip r:embed="rId2"/>
          <a:stretch/>
        </p:blipFill>
        <p:spPr>
          <a:xfrm>
            <a:off x="6603120" y="2408400"/>
            <a:ext cx="1313280" cy="579960"/>
          </a:xfrm>
          <a:prstGeom prst="rect">
            <a:avLst/>
          </a:prstGeom>
          <a:ln>
            <a:noFill/>
          </a:ln>
        </p:spPr>
      </p:pic>
      <p:pic>
        <p:nvPicPr>
          <p:cNvPr id="158" name="Picture 11" descr=""/>
          <p:cNvPicPr/>
          <p:nvPr/>
        </p:nvPicPr>
        <p:blipFill>
          <a:blip r:embed="rId3"/>
          <a:stretch/>
        </p:blipFill>
        <p:spPr>
          <a:xfrm>
            <a:off x="258120" y="1246320"/>
            <a:ext cx="5394960" cy="307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347200" y="2194560"/>
            <a:ext cx="240696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1F9EB9E-CAEE-45A1-BDCF-E87B20E4B79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63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302920" cy="35089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Editing JSX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D9D3F72-AAC6-402E-9071-E88825C44ED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91920" y="155448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https://github.com/AMIS-Services/react-series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exercise,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Inspect the page in your browser</a:t>
            </a:r>
            <a:endParaRPr b="0" lang="en-US" sz="1500" spc="-1" strike="noStrike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Edit the JSX in the file src/App.js to show AMISBnB as a title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731520" y="1097280"/>
            <a:ext cx="70405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Suggestion: use VS Code with ESlint plugin for error-checking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187</TotalTime>
  <Application>LibreOffice/6.0.3.2$Linux_X86_64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2018-07-24T12:52:09Z</dcterms:modified>
  <cp:revision>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