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3.png" ContentType="image/png"/>
  <Override PartName="/ppt/media/image12.jpeg" ContentType="image/jpeg"/>
  <Override PartName="/ppt/media/image11.png" ContentType="image/png"/>
  <Override PartName="/ppt/media/image10.png" ContentType="image/png"/>
  <Override PartName="/ppt/media/image9.jpeg" ContentType="image/jpe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1" descr=""/>
          <p:cNvPicPr/>
          <p:nvPr/>
        </p:nvPicPr>
        <p:blipFill>
          <a:blip r:embed="rId2"/>
          <a:stretch/>
        </p:blipFill>
        <p:spPr>
          <a:xfrm>
            <a:off x="7200000" y="360000"/>
            <a:ext cx="1254240" cy="281880"/>
          </a:xfrm>
          <a:prstGeom prst="rect">
            <a:avLst/>
          </a:prstGeom>
          <a:ln>
            <a:noFill/>
          </a:ln>
        </p:spPr>
      </p:pic>
      <p:pic>
        <p:nvPicPr>
          <p:cNvPr id="1" name="Picture 10" descr=""/>
          <p:cNvPicPr/>
          <p:nvPr/>
        </p:nvPicPr>
        <p:blipFill>
          <a:blip r:embed="rId3"/>
          <a:stretch/>
        </p:blipFill>
        <p:spPr>
          <a:xfrm>
            <a:off x="0" y="4966560"/>
            <a:ext cx="9139320" cy="172080"/>
          </a:xfrm>
          <a:prstGeom prst="rect">
            <a:avLst/>
          </a:prstGeom>
          <a:ln>
            <a:noFill/>
          </a:ln>
        </p:spPr>
      </p:pic>
      <p:sp>
        <p:nvSpPr>
          <p:cNvPr id="2" name="Line 1"/>
          <p:cNvSpPr/>
          <p:nvPr/>
        </p:nvSpPr>
        <p:spPr>
          <a:xfrm>
            <a:off x="8244000" y="5004000"/>
            <a:ext cx="360" cy="9000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Picture 6" descr=""/>
          <p:cNvPicPr/>
          <p:nvPr/>
        </p:nvPicPr>
        <p:blipFill>
          <a:blip r:embed="rId4"/>
          <a:stretch/>
        </p:blipFill>
        <p:spPr>
          <a:xfrm>
            <a:off x="0" y="4966560"/>
            <a:ext cx="9139320" cy="172080"/>
          </a:xfrm>
          <a:prstGeom prst="rect">
            <a:avLst/>
          </a:prstGeom>
          <a:ln>
            <a:noFill/>
          </a:ln>
        </p:spPr>
      </p:pic>
      <p:pic>
        <p:nvPicPr>
          <p:cNvPr id="4" name="Picture 9" descr=""/>
          <p:cNvPicPr/>
          <p:nvPr/>
        </p:nvPicPr>
        <p:blipFill>
          <a:blip r:embed="rId5"/>
          <a:stretch/>
        </p:blipFill>
        <p:spPr>
          <a:xfrm>
            <a:off x="648000" y="108000"/>
            <a:ext cx="2875680" cy="644400"/>
          </a:xfrm>
          <a:prstGeom prst="rect">
            <a:avLst/>
          </a:prstGeom>
          <a:ln>
            <a:noFill/>
          </a:ln>
        </p:spPr>
      </p:pic>
      <p:sp>
        <p:nvSpPr>
          <p:cNvPr id="5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11" descr=""/>
          <p:cNvPicPr/>
          <p:nvPr/>
        </p:nvPicPr>
        <p:blipFill>
          <a:blip r:embed="rId2"/>
          <a:stretch/>
        </p:blipFill>
        <p:spPr>
          <a:xfrm>
            <a:off x="7200000" y="360000"/>
            <a:ext cx="1254240" cy="281880"/>
          </a:xfrm>
          <a:prstGeom prst="rect">
            <a:avLst/>
          </a:prstGeom>
          <a:ln>
            <a:noFill/>
          </a:ln>
        </p:spPr>
      </p:pic>
      <p:pic>
        <p:nvPicPr>
          <p:cNvPr id="44" name="Picture 10" descr=""/>
          <p:cNvPicPr/>
          <p:nvPr/>
        </p:nvPicPr>
        <p:blipFill>
          <a:blip r:embed="rId3"/>
          <a:stretch/>
        </p:blipFill>
        <p:spPr>
          <a:xfrm>
            <a:off x="0" y="4966560"/>
            <a:ext cx="9139320" cy="172080"/>
          </a:xfrm>
          <a:prstGeom prst="rect">
            <a:avLst/>
          </a:prstGeom>
          <a:ln>
            <a:noFill/>
          </a:ln>
        </p:spPr>
      </p:pic>
      <p:sp>
        <p:nvSpPr>
          <p:cNvPr id="45" name="Line 1"/>
          <p:cNvSpPr/>
          <p:nvPr/>
        </p:nvSpPr>
        <p:spPr>
          <a:xfrm>
            <a:off x="8244000" y="5004000"/>
            <a:ext cx="360" cy="9000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11" descr=""/>
          <p:cNvPicPr/>
          <p:nvPr/>
        </p:nvPicPr>
        <p:blipFill>
          <a:blip r:embed="rId2"/>
          <a:stretch/>
        </p:blipFill>
        <p:spPr>
          <a:xfrm>
            <a:off x="7200000" y="360000"/>
            <a:ext cx="1254240" cy="281880"/>
          </a:xfrm>
          <a:prstGeom prst="rect">
            <a:avLst/>
          </a:prstGeom>
          <a:ln>
            <a:noFill/>
          </a:ln>
        </p:spPr>
      </p:pic>
      <p:pic>
        <p:nvPicPr>
          <p:cNvPr id="85" name="Picture 10" descr=""/>
          <p:cNvPicPr/>
          <p:nvPr/>
        </p:nvPicPr>
        <p:blipFill>
          <a:blip r:embed="rId3"/>
          <a:stretch/>
        </p:blipFill>
        <p:spPr>
          <a:xfrm>
            <a:off x="0" y="4966560"/>
            <a:ext cx="9139320" cy="172080"/>
          </a:xfrm>
          <a:prstGeom prst="rect">
            <a:avLst/>
          </a:prstGeom>
          <a:ln>
            <a:noFill/>
          </a:ln>
        </p:spPr>
      </p:pic>
      <p:sp>
        <p:nvSpPr>
          <p:cNvPr id="86" name="Line 1"/>
          <p:cNvSpPr/>
          <p:nvPr/>
        </p:nvSpPr>
        <p:spPr>
          <a:xfrm>
            <a:off x="8244000" y="5004000"/>
            <a:ext cx="360" cy="9000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2"/>
          <p:cNvSpPr/>
          <p:nvPr/>
        </p:nvSpPr>
        <p:spPr>
          <a:xfrm>
            <a:off x="0" y="812880"/>
            <a:ext cx="9139320" cy="3505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github.com/AMIS-Services/react-series" TargetMode="External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icture Placeholder 3" descr=""/>
          <p:cNvPicPr/>
          <p:nvPr/>
        </p:nvPicPr>
        <p:blipFill>
          <a:blip r:embed="rId1"/>
          <a:srcRect l="0" t="75" r="0" b="75"/>
          <a:stretch/>
        </p:blipFill>
        <p:spPr>
          <a:xfrm>
            <a:off x="0" y="810000"/>
            <a:ext cx="9139320" cy="3343320"/>
          </a:xfrm>
          <a:prstGeom prst="rect">
            <a:avLst/>
          </a:prstGeom>
          <a:ln w="9360">
            <a:solidFill>
              <a:schemeClr val="bg1"/>
            </a:solidFill>
            <a:round/>
          </a:ln>
        </p:spPr>
      </p:pic>
      <p:sp>
        <p:nvSpPr>
          <p:cNvPr id="127" name="CustomShape 1"/>
          <p:cNvSpPr/>
          <p:nvPr/>
        </p:nvSpPr>
        <p:spPr>
          <a:xfrm>
            <a:off x="5400000" y="1548000"/>
            <a:ext cx="3019320" cy="3019320"/>
          </a:xfrm>
          <a:prstGeom prst="rect">
            <a:avLst/>
          </a:prstGeom>
          <a:solidFill>
            <a:srgbClr val="e6323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72000" tIns="90000" bIns="72000"/>
          <a:p>
            <a:pPr>
              <a:lnSpc>
                <a:spcPct val="85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SIG React</a:t>
            </a:r>
            <a:br/>
            <a:r>
              <a:rPr b="1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04-09-2018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720000" y="288000"/>
            <a:ext cx="6619320" cy="49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Hands-on: Redux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4968000" y="5004000"/>
            <a:ext cx="3235320" cy="10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8280000" y="5004000"/>
            <a:ext cx="139320" cy="10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1C5A149E-8F07-4E21-BEC2-69912AABE207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67" name="CustomShape 4"/>
          <p:cNvSpPr/>
          <p:nvPr/>
        </p:nvSpPr>
        <p:spPr>
          <a:xfrm>
            <a:off x="640080" y="780840"/>
            <a:ext cx="6619320" cy="388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11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Create a file: src/store/accommodations/reducer.js</a:t>
            </a:r>
            <a:endParaRPr b="0" lang="en-US" sz="1500" spc="-1" strike="noStrike">
              <a:latin typeface="Arial"/>
            </a:endParaRPr>
          </a:p>
          <a:p>
            <a:pPr marL="285840" indent="-2811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Add the reducer function</a:t>
            </a:r>
            <a:endParaRPr b="0" lang="en-US" sz="1500" spc="-1" strike="noStrike">
              <a:latin typeface="Arial"/>
            </a:endParaRPr>
          </a:p>
          <a:p>
            <a:pPr marL="285840" indent="-2811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It takes a state (default empty array) and an action (default empty object)</a:t>
            </a:r>
            <a:endParaRPr b="0" lang="en-US" sz="1500" spc="-1" strike="noStrike">
              <a:latin typeface="Arial"/>
            </a:endParaRPr>
          </a:p>
          <a:p>
            <a:pPr marL="285840" indent="-2811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It contains a switch for the action.type</a:t>
            </a:r>
            <a:endParaRPr b="0" lang="en-US" sz="1500" spc="-1" strike="noStrike">
              <a:latin typeface="Arial"/>
            </a:endParaRPr>
          </a:p>
          <a:p>
            <a:pPr marL="285840" indent="-2811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By default it returns the state</a:t>
            </a:r>
            <a:endParaRPr b="0" lang="en-US" sz="1500" spc="-1" strike="noStrike">
              <a:latin typeface="Arial"/>
            </a:endParaRPr>
          </a:p>
          <a:p>
            <a:pPr marL="285840" indent="-2811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endParaRPr b="0" lang="en-US" sz="1500" spc="-1" strike="noStrike">
              <a:latin typeface="Arial"/>
            </a:endParaRPr>
          </a:p>
          <a:p>
            <a:pPr marL="285840" indent="-2811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Create a file: src/store/accommodations/actions.js</a:t>
            </a:r>
            <a:endParaRPr b="0" lang="en-US" sz="1500" spc="-1" strike="noStrike">
              <a:latin typeface="Arial"/>
            </a:endParaRPr>
          </a:p>
          <a:p>
            <a:pPr marL="285840" indent="-2811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Export an async getAllAccommodations action which takes a parameter called dispatch</a:t>
            </a:r>
            <a:endParaRPr b="0" lang="en-US" sz="1500" spc="-1" strike="noStrike">
              <a:latin typeface="Arial"/>
            </a:endParaRPr>
          </a:p>
          <a:p>
            <a:pPr marL="285840" indent="-2811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In the function, dispatch an objec with the type “REQUEST_ACCOMMODATIONS”</a:t>
            </a:r>
            <a:endParaRPr b="0" lang="en-US" sz="1500" spc="-1" strike="noStrike">
              <a:latin typeface="Arial"/>
            </a:endParaRPr>
          </a:p>
          <a:p>
            <a:pPr marL="285840" indent="-2811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Perform the fetch and put the result as a payload in a dispatch with type RECIEVE_ACCOMMODATIONS</a:t>
            </a:r>
            <a:endParaRPr b="0" lang="en-US" sz="1500" spc="-1" strike="noStrike">
              <a:latin typeface="Arial"/>
            </a:endParaRPr>
          </a:p>
          <a:p>
            <a:pPr marL="285840" indent="-2811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720000" y="288000"/>
            <a:ext cx="6619320" cy="49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Context API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4968000" y="5004000"/>
            <a:ext cx="3235320" cy="10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8280000" y="5004000"/>
            <a:ext cx="139320" cy="10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0968302F-674C-41A9-AA39-ACAF66E36D78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31" name="CustomShape 4"/>
          <p:cNvSpPr/>
          <p:nvPr/>
        </p:nvSpPr>
        <p:spPr>
          <a:xfrm>
            <a:off x="602640" y="504720"/>
            <a:ext cx="6619320" cy="388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11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500" spc="-1" strike="noStrike">
              <a:latin typeface="Arial"/>
            </a:endParaRPr>
          </a:p>
          <a:p>
            <a:pPr marL="285840" indent="-2811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Notes: Export context API from it’s on separate file to prevent cyclic dependencies when using the contextType notation</a:t>
            </a:r>
            <a:endParaRPr b="0" lang="en-US" sz="1500" spc="-1" strike="noStrike">
              <a:latin typeface="Arial"/>
            </a:endParaRPr>
          </a:p>
          <a:p>
            <a:pPr marL="285840" indent="-2811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If you want to pass functions, put them in state and pass the whole state object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720000" y="288000"/>
            <a:ext cx="6619320" cy="49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Uncontrolled forms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4968000" y="5004000"/>
            <a:ext cx="3235320" cy="10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8280000" y="5004000"/>
            <a:ext cx="139320" cy="10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BAF44A01-4B6E-4F47-BFBE-D06F6F09BC9A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602640" y="504720"/>
            <a:ext cx="6619320" cy="388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11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Initialise the ref in the constructor: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 marL="285840" indent="-2811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Use a callback to link the DOM element to the ref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 marL="285840" indent="-2811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The value of the ref is available in `this.inputRef.value`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 marL="285840" indent="-2811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For Material UI &lt;Input  /&gt; or &lt;TextField /&gt; use inputRef instead of ref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4210560" y="444240"/>
            <a:ext cx="3561120" cy="1018080"/>
          </a:xfrm>
          <a:prstGeom prst="rect">
            <a:avLst/>
          </a:prstGeom>
          <a:ln>
            <a:noFill/>
          </a:ln>
        </p:spPr>
      </p:pic>
      <p:pic>
        <p:nvPicPr>
          <p:cNvPr id="137" name="" descr=""/>
          <p:cNvPicPr/>
          <p:nvPr/>
        </p:nvPicPr>
        <p:blipFill>
          <a:blip r:embed="rId2"/>
          <a:stretch/>
        </p:blipFill>
        <p:spPr>
          <a:xfrm>
            <a:off x="5315400" y="1438560"/>
            <a:ext cx="3370680" cy="846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720000" y="288000"/>
            <a:ext cx="6619320" cy="49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 Time!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2347200" y="2194560"/>
            <a:ext cx="2403360" cy="77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Questions?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4968000" y="5004000"/>
            <a:ext cx="3235320" cy="10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41" name="CustomShape 4"/>
          <p:cNvSpPr/>
          <p:nvPr/>
        </p:nvSpPr>
        <p:spPr>
          <a:xfrm>
            <a:off x="8280000" y="5004000"/>
            <a:ext cx="139320" cy="10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B0A78997-B153-4DDD-86E3-1BC590C4DE85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pic>
        <p:nvPicPr>
          <p:cNvPr id="142" name="Picture Placeholder 6" descr=""/>
          <p:cNvPicPr/>
          <p:nvPr/>
        </p:nvPicPr>
        <p:blipFill>
          <a:blip r:embed="rId1"/>
          <a:stretch/>
        </p:blipFill>
        <p:spPr>
          <a:xfrm>
            <a:off x="6840000" y="810000"/>
            <a:ext cx="2299320" cy="3505320"/>
          </a:xfrm>
          <a:prstGeom prst="rect">
            <a:avLst/>
          </a:prstGeom>
          <a:ln w="9360">
            <a:solidFill>
              <a:schemeClr val="bg1"/>
            </a:solidFill>
            <a:round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720000" y="288000"/>
            <a:ext cx="6619320" cy="49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Hands-on: Getting started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4968000" y="5004000"/>
            <a:ext cx="3235320" cy="10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8280000" y="5004000"/>
            <a:ext cx="139320" cy="10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7A2BA1E1-4079-4C94-8B13-F2CC7F1F55CE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46" name="CustomShape 4"/>
          <p:cNvSpPr/>
          <p:nvPr/>
        </p:nvSpPr>
        <p:spPr>
          <a:xfrm>
            <a:off x="876240" y="548640"/>
            <a:ext cx="6619320" cy="388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11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Git clone </a:t>
            </a:r>
            <a:r>
              <a:rPr b="0" lang="en-US" sz="1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https://github.com/AMIS-Services/react-series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 marL="285840" indent="-2811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Cd into dir sig3/exercise/koa, run:</a:t>
            </a:r>
            <a:endParaRPr b="0" lang="en-US" sz="1500" spc="-1" strike="noStrike">
              <a:latin typeface="Arial"/>
            </a:endParaRPr>
          </a:p>
          <a:p>
            <a:pPr lvl="1" marL="432000" indent="-21420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`yarn install`</a:t>
            </a:r>
            <a:endParaRPr b="0" lang="en-US" sz="1500" spc="-1" strike="noStrike">
              <a:latin typeface="Arial"/>
            </a:endParaRPr>
          </a:p>
          <a:p>
            <a:pPr lvl="1" marL="432000" indent="-21420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`yarn start-db`</a:t>
            </a:r>
            <a:endParaRPr b="0" lang="en-US" sz="1500" spc="-1" strike="noStrike">
              <a:latin typeface="Arial"/>
            </a:endParaRPr>
          </a:p>
          <a:p>
            <a:pPr lvl="1" marL="432000" indent="-21420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`yarn start`</a:t>
            </a:r>
            <a:endParaRPr b="0" lang="en-US" sz="1500" spc="-1" strike="noStrike">
              <a:latin typeface="Arial"/>
            </a:endParaRPr>
          </a:p>
          <a:p>
            <a:pPr lvl="1" marL="432000" indent="-21420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`yarn seed-db`</a:t>
            </a:r>
            <a:endParaRPr b="0" lang="en-US" sz="1500" spc="-1" strike="noStrike">
              <a:latin typeface="Arial"/>
            </a:endParaRPr>
          </a:p>
          <a:p>
            <a:pPr marL="285840" indent="-2811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Visit localhost:3030/accommodations to verify back-end is working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 marL="285840" indent="-2811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Cd into dir sig3/exercise/react, run `yarn install` and `yarn start`</a:t>
            </a:r>
            <a:endParaRPr b="0" lang="en-US" sz="1500" spc="-1" strike="noStrike">
              <a:latin typeface="Arial"/>
            </a:endParaRPr>
          </a:p>
          <a:p>
            <a:pPr marL="285840" indent="-2811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Visit localhost:3000 to verify front-end is working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720000" y="288000"/>
            <a:ext cx="6619320" cy="49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Hands-on: Setting up a user context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4968000" y="5004000"/>
            <a:ext cx="3235320" cy="10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8280000" y="5004000"/>
            <a:ext cx="139320" cy="10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82AF1E1E-B297-4F41-8E8E-C8F776B218D2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50" name="CustomShape 4"/>
          <p:cNvSpPr/>
          <p:nvPr/>
        </p:nvSpPr>
        <p:spPr>
          <a:xfrm>
            <a:off x="640080" y="822960"/>
            <a:ext cx="6619320" cy="388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11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Create a file called context.js in `src/common`</a:t>
            </a:r>
            <a:endParaRPr b="0" lang="en-US" sz="1500" spc="-1" strike="noStrike">
              <a:latin typeface="Arial"/>
            </a:endParaRPr>
          </a:p>
          <a:p>
            <a:pPr marL="285840" indent="-2811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Initialise a context called UserContext and export it</a:t>
            </a:r>
            <a:endParaRPr b="0" lang="en-US" sz="1500" spc="-1" strike="noStrike">
              <a:latin typeface="Arial"/>
            </a:endParaRPr>
          </a:p>
          <a:p>
            <a:pPr marL="285840" indent="-2811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Import the context in Frame.js and use it in a &lt;UserContext.provider /&gt;</a:t>
            </a:r>
            <a:endParaRPr b="0" lang="en-US" sz="1500" spc="-1" strike="noStrike">
              <a:latin typeface="Arial"/>
            </a:endParaRPr>
          </a:p>
          <a:p>
            <a:pPr marL="285840" indent="-2811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Add state to the Frame component, consisting of a currently undefined user and a login function </a:t>
            </a:r>
            <a:endParaRPr b="0" lang="en-US" sz="1500" spc="-1" strike="noStrike">
              <a:latin typeface="Arial"/>
            </a:endParaRPr>
          </a:p>
          <a:p>
            <a:pPr marL="285840" indent="-2811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In the login function, use the login function from src/common/auth.js. Set sate.user to the user it returns</a:t>
            </a:r>
            <a:endParaRPr b="0" lang="en-US" sz="1500" spc="-1" strike="noStrike">
              <a:latin typeface="Arial"/>
            </a:endParaRPr>
          </a:p>
          <a:p>
            <a:pPr marL="285840" indent="-2811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As the UserContext value pass entire state </a:t>
            </a:r>
            <a:endParaRPr b="0" lang="en-US" sz="1500" spc="-1" strike="noStrike">
              <a:latin typeface="Arial"/>
            </a:endParaRPr>
          </a:p>
          <a:p>
            <a:pPr marL="285840" indent="-2811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Wrap the JSX the Appbar returns in a &lt;UserContext.Consumer /&gt; and conditionally show either the users userName or the word login</a:t>
            </a:r>
            <a:endParaRPr b="0" lang="en-US" sz="1500" spc="-1" strike="noStrike">
              <a:latin typeface="Arial"/>
            </a:endParaRPr>
          </a:p>
          <a:p>
            <a:pPr marL="285840" indent="-2811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endParaRPr b="0" lang="en-US" sz="1500" spc="-1" strike="noStrike">
              <a:latin typeface="Arial"/>
            </a:endParaRPr>
          </a:p>
          <a:p>
            <a:pPr marL="285840" indent="-2811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BONUS: Add logging out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720000" y="288000"/>
            <a:ext cx="6619320" cy="49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Hands-on: Uncontrolled form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4968000" y="5004000"/>
            <a:ext cx="3235320" cy="10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8280000" y="5004000"/>
            <a:ext cx="139320" cy="10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22355799-6552-4302-8EC0-7304EA46C2CB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54" name="CustomShape 4"/>
          <p:cNvSpPr/>
          <p:nvPr/>
        </p:nvSpPr>
        <p:spPr>
          <a:xfrm>
            <a:off x="640080" y="822960"/>
            <a:ext cx="6619320" cy="388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Create a LoginDialog component, pass it the properties open (a boolean) and handleClose (a function)</a:t>
            </a:r>
            <a:endParaRPr b="0" lang="en-US" sz="1400" spc="-1" strike="noStrike">
              <a:latin typeface="Arial"/>
            </a:endParaRPr>
          </a:p>
          <a:p>
            <a:pPr marL="285840" indent="-2811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In the render method, return a MUI &lt;Dialog /&gt;. Pass it the property open from your LoginDialog props.</a:t>
            </a:r>
            <a:endParaRPr b="0" lang="en-US" sz="1400" spc="-1" strike="noStrike">
              <a:latin typeface="Arial"/>
            </a:endParaRPr>
          </a:p>
          <a:p>
            <a:pPr marL="285840" indent="-2811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Add two Inputs for email and password as well as a Button from MUI</a:t>
            </a:r>
            <a:endParaRPr b="0" lang="en-US" sz="1400" spc="-1" strike="noStrike">
              <a:latin typeface="Arial"/>
            </a:endParaRPr>
          </a:p>
          <a:p>
            <a:pPr marL="285840" indent="-2811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Initialize two refs in the constructor and add them to the Inputs using callbacks in their inputRef property</a:t>
            </a:r>
            <a:endParaRPr b="0" lang="en-US" sz="1400" spc="-1" strike="noStrike">
              <a:latin typeface="Arial"/>
            </a:endParaRPr>
          </a:p>
          <a:p>
            <a:pPr marL="285840" indent="-2811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Create a handleLogin function and add it to the onClick of the button.</a:t>
            </a:r>
            <a:endParaRPr b="0" lang="en-US" sz="1400" spc="-1" strike="noStrike">
              <a:latin typeface="Arial"/>
            </a:endParaRPr>
          </a:p>
          <a:p>
            <a:pPr marL="285840" indent="-2811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Below your class, add `LoginDialog.contextType = UserContext`</a:t>
            </a:r>
            <a:endParaRPr b="0" lang="en-US" sz="1400" spc="-1" strike="noStrike">
              <a:latin typeface="Arial"/>
            </a:endParaRPr>
          </a:p>
          <a:p>
            <a:pPr marL="285840" indent="-2811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Add the login logic from your context to your handleLogin function.</a:t>
            </a:r>
            <a:endParaRPr b="0" lang="en-US" sz="1400" spc="-1" strike="noStrike">
              <a:latin typeface="Arial"/>
            </a:endParaRPr>
          </a:p>
          <a:p>
            <a:pPr marL="285840" indent="-2811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Change the &lt;Appbar /&gt; render to contain the &lt;LoginDialog /&gt;. Add the necessary functions and state members to manage the `open` prop of the LoginDialog. Pass LoginDialog the necessary function in handleClose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BONUS: make the ‘favorite’ on the accommodations work again. The favorite accommodations list can be found on the user object.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BONUS: add validation to the ‘email’ field of the login dialog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720000" y="288000"/>
            <a:ext cx="6619320" cy="49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Hands-on: Creating new accommodations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4968000" y="5004000"/>
            <a:ext cx="3235320" cy="10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8280000" y="5004000"/>
            <a:ext cx="139320" cy="10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61601DD3-213D-4C6A-956F-953349B00542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58" name="CustomShape 4"/>
          <p:cNvSpPr/>
          <p:nvPr/>
        </p:nvSpPr>
        <p:spPr>
          <a:xfrm>
            <a:off x="640080" y="822960"/>
            <a:ext cx="6619320" cy="388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11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Add a new page at `/new` with a controlled form to add another accommodation</a:t>
            </a:r>
            <a:endParaRPr b="0" lang="en-US" sz="1500" spc="-1" strike="noStrike">
              <a:latin typeface="Arial"/>
            </a:endParaRPr>
          </a:p>
          <a:p>
            <a:pPr marL="285840" indent="-2811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Post to `localhost:3030/accommodations`</a:t>
            </a:r>
            <a:endParaRPr b="0" lang="en-US" sz="1500" spc="-1" strike="noStrike">
              <a:latin typeface="Arial"/>
            </a:endParaRPr>
          </a:p>
          <a:p>
            <a:pPr marL="285840" indent="-2811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500" spc="-1" strike="noStrike">
              <a:latin typeface="Arial"/>
            </a:endParaRPr>
          </a:p>
          <a:p>
            <a:pPr marL="285840" indent="-2811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Bonus: add validators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720000" y="288000"/>
            <a:ext cx="6619320" cy="49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Hands-on: Redux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4968000" y="5004000"/>
            <a:ext cx="3235320" cy="10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8280000" y="5004000"/>
            <a:ext cx="139320" cy="10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D98F0FC6-32F8-4FF2-9A47-1E67E1D36548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62" name="CustomShape 4"/>
          <p:cNvSpPr/>
          <p:nvPr/>
        </p:nvSpPr>
        <p:spPr>
          <a:xfrm>
            <a:off x="640080" y="822960"/>
            <a:ext cx="6619320" cy="388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11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Create a store configuration file in src/store:</a:t>
            </a:r>
            <a:endParaRPr b="0" lang="en-US" sz="1500" spc="-1" strike="noStrike">
              <a:latin typeface="Arial"/>
            </a:endParaRPr>
          </a:p>
          <a:p>
            <a:pPr marL="285840" indent="-2811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endParaRPr b="0" lang="en-US" sz="1500" spc="-1" strike="noStrike">
              <a:latin typeface="Arial"/>
            </a:endParaRPr>
          </a:p>
          <a:p>
            <a:pPr marL="285840" indent="-2811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endParaRPr b="0" lang="en-US" sz="1500" spc="-1" strike="noStrike">
              <a:latin typeface="Arial"/>
            </a:endParaRPr>
          </a:p>
          <a:p>
            <a:pPr marL="285840" indent="-2811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endParaRPr b="0" lang="en-US" sz="1500" spc="-1" strike="noStrike">
              <a:latin typeface="Arial"/>
            </a:endParaRPr>
          </a:p>
          <a:p>
            <a:pPr marL="285840" indent="-2811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endParaRPr b="0" lang="en-US" sz="1500" spc="-1" strike="noStrike">
              <a:latin typeface="Arial"/>
            </a:endParaRPr>
          </a:p>
          <a:p>
            <a:pPr marL="285840" indent="-2811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endParaRPr b="0" lang="en-US" sz="1500" spc="-1" strike="noStrike">
              <a:latin typeface="Arial"/>
            </a:endParaRPr>
          </a:p>
          <a:p>
            <a:pPr marL="285840" indent="-2811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endParaRPr b="0" lang="en-US" sz="1500" spc="-1" strike="noStrike">
              <a:latin typeface="Arial"/>
            </a:endParaRPr>
          </a:p>
          <a:p>
            <a:pPr marL="285840" indent="-2811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endParaRPr b="0" lang="en-US" sz="1500" spc="-1" strike="noStrike">
              <a:latin typeface="Arial"/>
            </a:endParaRPr>
          </a:p>
          <a:p>
            <a:pPr marL="285840" indent="-28116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Initialize and provide the store by assigning the return from configureStore() to a constant in your App.js. Wrap &lt;Provider /&gt; from react-redux around the rest of your app.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  <p:pic>
        <p:nvPicPr>
          <p:cNvPr id="163" name="" descr=""/>
          <p:cNvPicPr/>
          <p:nvPr/>
        </p:nvPicPr>
        <p:blipFill>
          <a:blip r:embed="rId1"/>
          <a:stretch/>
        </p:blipFill>
        <p:spPr>
          <a:xfrm>
            <a:off x="731520" y="1463040"/>
            <a:ext cx="7810200" cy="1647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Amis_presentatie_v1</Template>
  <TotalTime>497</TotalTime>
  <Application>LibreOffice/6.0.6.2$Linux_X86_64 LibreOffice_project/00m0$Build-2</Application>
  <Words>110</Words>
  <Paragraphs>44</Paragraphs>
  <Company>Amis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2018-07-18T12:37:15Z</dcterms:created>
  <dc:creator>Nico Klasens</dc:creator>
  <dc:description>Amis - versie 1 - juni 2017
Ontwerp: Humming
Template: Ton Persoon</dc:description>
  <dc:language>en-US</dc:language>
  <cp:lastModifiedBy/>
  <dcterms:modified xsi:type="dcterms:W3CDTF">2018-11-15T16:01:30Z</dcterms:modified>
  <cp:revision>91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Amis</vt:lpwstr>
  </property>
  <property fmtid="{D5CDD505-2E9C-101B-9397-08002B2CF9AE}" pid="4" name="ContentTypeId">
    <vt:lpwstr>0x010100E60B9E64A7B90B499F767EB2F0BD9B16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0</vt:i4>
  </property>
  <property fmtid="{D5CDD505-2E9C-101B-9397-08002B2CF9AE}" pid="10" name="PresentationFormat">
    <vt:lpwstr>On-screen Show (16:9)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8</vt:i4>
  </property>
</Properties>
</file>