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8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9.jpeg" ContentType="image/jpeg"/>
  <Override PartName="/ppt/media/image12.png" ContentType="image/png"/>
  <Override PartName="/ppt/media/image10.png" ContentType="image/png"/>
  <Override PartName="/ppt/media/image11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5320" cy="282960"/>
          </a:xfrm>
          <a:prstGeom prst="rect">
            <a:avLst/>
          </a:prstGeom>
          <a:ln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40400" cy="17316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 descr=""/>
          <p:cNvPicPr/>
          <p:nvPr/>
        </p:nvPicPr>
        <p:blipFill>
          <a:blip r:embed="rId4"/>
          <a:stretch/>
        </p:blipFill>
        <p:spPr>
          <a:xfrm>
            <a:off x="0" y="4966560"/>
            <a:ext cx="9140400" cy="173160"/>
          </a:xfrm>
          <a:prstGeom prst="rect">
            <a:avLst/>
          </a:prstGeom>
          <a:ln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5"/>
          <a:stretch/>
        </p:blipFill>
        <p:spPr>
          <a:xfrm>
            <a:off x="648000" y="108000"/>
            <a:ext cx="2876760" cy="64548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5320" cy="282960"/>
          </a:xfrm>
          <a:prstGeom prst="rect">
            <a:avLst/>
          </a:prstGeom>
          <a:ln>
            <a:noFill/>
          </a:ln>
        </p:spPr>
      </p:pic>
      <p:pic>
        <p:nvPicPr>
          <p:cNvPr id="44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40400" cy="17316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5320" cy="282960"/>
          </a:xfrm>
          <a:prstGeom prst="rect">
            <a:avLst/>
          </a:prstGeom>
          <a:ln>
            <a:noFill/>
          </a:ln>
        </p:spPr>
      </p:pic>
      <p:pic>
        <p:nvPicPr>
          <p:cNvPr id="85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40400" cy="17316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812880"/>
            <a:ext cx="9140400" cy="350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AMIS-Services/react-series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Placeholder 3" descr=""/>
          <p:cNvPicPr/>
          <p:nvPr/>
        </p:nvPicPr>
        <p:blipFill>
          <a:blip r:embed="rId1"/>
          <a:srcRect l="0" t="75" r="0" b="75"/>
          <a:stretch/>
        </p:blipFill>
        <p:spPr>
          <a:xfrm>
            <a:off x="0" y="810000"/>
            <a:ext cx="9140400" cy="334440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27" name="CustomShape 1"/>
          <p:cNvSpPr/>
          <p:nvPr/>
        </p:nvSpPr>
        <p:spPr>
          <a:xfrm>
            <a:off x="5400000" y="1548000"/>
            <a:ext cx="3020400" cy="3020400"/>
          </a:xfrm>
          <a:prstGeom prst="rect">
            <a:avLst/>
          </a:prstGeom>
          <a:solidFill>
            <a:srgbClr val="e632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72000" tIns="90000" bIns="72000"/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SIG React</a:t>
            </a:r>
            <a:br/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04-09-2018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720000" y="288000"/>
            <a:ext cx="66204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Managing user information with Fetch API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968000" y="5004000"/>
            <a:ext cx="3236400" cy="1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8280000" y="5004000"/>
            <a:ext cx="140400" cy="1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D5B6BA64-3BFD-4744-9D2D-E34AEA0833B5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640080" y="822960"/>
            <a:ext cx="6620400" cy="38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Get the user information from localhost:3030/currentUser</a:t>
            </a: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Use the Context API to provide the username to the AppBar</a:t>
            </a: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menu to the Appbar with a link to the login menu. Make it read ‘log in’ when not logged in and the username when logged in.</a:t>
            </a: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Rework the ‘favorite’ state to be dependent on inclusion of the accommodation ID in the users ‘favoriteAccommodations’ array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720000" y="288000"/>
            <a:ext cx="66204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Creating new accommodations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4968000" y="5004000"/>
            <a:ext cx="3236400" cy="1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8280000" y="5004000"/>
            <a:ext cx="140400" cy="1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BF4688F3-57BF-47E4-A816-01EFB8C81CA8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640080" y="822960"/>
            <a:ext cx="6620400" cy="38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new page at `/new` with a controlled form to add another accommodation</a:t>
            </a: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Post to `localhost:3030/accommodations`</a:t>
            </a: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Bonus: add validators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288000"/>
            <a:ext cx="66204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Lifecycle methods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968000" y="5004000"/>
            <a:ext cx="3236400" cy="1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8280000" y="5004000"/>
            <a:ext cx="140400" cy="1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AD0F716D-DE35-4A39-B633-0CB7B77DDC1B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9720" y="1179000"/>
            <a:ext cx="9142920" cy="310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288000"/>
            <a:ext cx="66204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Fetch API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968000" y="5004000"/>
            <a:ext cx="3236400" cy="1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8280000" y="5004000"/>
            <a:ext cx="140400" cy="1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46A658CC-776D-43DB-96DE-12B2CFBB8D7F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876240" y="548640"/>
            <a:ext cx="6620400" cy="38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Replaces XMLHttpRequest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737360" y="2314440"/>
            <a:ext cx="4218480" cy="379800"/>
          </a:xfrm>
          <a:prstGeom prst="rect">
            <a:avLst/>
          </a:prstGeom>
          <a:ln>
            <a:noFill/>
          </a:ln>
        </p:spPr>
      </p:pic>
      <p:sp>
        <p:nvSpPr>
          <p:cNvPr id="137" name="Line 5"/>
          <p:cNvSpPr/>
          <p:nvPr/>
        </p:nvSpPr>
        <p:spPr>
          <a:xfrm flipH="1" flipV="1">
            <a:off x="4297680" y="2651760"/>
            <a:ext cx="274320" cy="640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6"/>
          <p:cNvSpPr/>
          <p:nvPr/>
        </p:nvSpPr>
        <p:spPr>
          <a:xfrm flipH="1">
            <a:off x="5499360" y="1586520"/>
            <a:ext cx="45720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7"/>
          <p:cNvSpPr/>
          <p:nvPr/>
        </p:nvSpPr>
        <p:spPr>
          <a:xfrm>
            <a:off x="1645920" y="1737360"/>
            <a:ext cx="365760" cy="640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8"/>
          <p:cNvSpPr/>
          <p:nvPr/>
        </p:nvSpPr>
        <p:spPr>
          <a:xfrm>
            <a:off x="0" y="1276560"/>
            <a:ext cx="2651040" cy="73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Browser function: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Framework independent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Line 9"/>
          <p:cNvSpPr/>
          <p:nvPr/>
        </p:nvSpPr>
        <p:spPr>
          <a:xfrm flipV="1">
            <a:off x="2834640" y="2651760"/>
            <a:ext cx="27432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0"/>
          <p:cNvSpPr/>
          <p:nvPr/>
        </p:nvSpPr>
        <p:spPr>
          <a:xfrm>
            <a:off x="1920240" y="3383280"/>
            <a:ext cx="1828080" cy="116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headers: {…},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method: “...”,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body: …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4297680" y="3352320"/>
            <a:ext cx="15537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stream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5852160" y="1066320"/>
            <a:ext cx="2285280" cy="51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Promise which returns the json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720000" y="288000"/>
            <a:ext cx="66204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Proptypes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968000" y="5004000"/>
            <a:ext cx="3236400" cy="1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8280000" y="5004000"/>
            <a:ext cx="140400" cy="1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AE078BF6-91F0-4B59-82B2-36D2A8804563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876240" y="548640"/>
            <a:ext cx="6620400" cy="38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Used for typesafety in the props of a component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1920600" y="2602800"/>
            <a:ext cx="3361680" cy="96264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1922760" y="1737360"/>
            <a:ext cx="3022920" cy="25920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3"/>
          <a:stretch/>
        </p:blipFill>
        <p:spPr>
          <a:xfrm>
            <a:off x="1927800" y="2227680"/>
            <a:ext cx="3466440" cy="454680"/>
          </a:xfrm>
          <a:prstGeom prst="rect">
            <a:avLst/>
          </a:prstGeom>
          <a:ln>
            <a:noFill/>
          </a:ln>
        </p:spPr>
      </p:pic>
      <p:sp>
        <p:nvSpPr>
          <p:cNvPr id="152" name="CustomShape 5"/>
          <p:cNvSpPr/>
          <p:nvPr/>
        </p:nvSpPr>
        <p:spPr>
          <a:xfrm>
            <a:off x="4663440" y="4357800"/>
            <a:ext cx="411336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https://github.com/facebook/prop-types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720000" y="288000"/>
            <a:ext cx="66204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Router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4968000" y="5004000"/>
            <a:ext cx="3236400" cy="1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8280000" y="5004000"/>
            <a:ext cx="140400" cy="1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8A435A96-8326-41D8-AFF3-B886EB7F9498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602640" y="504720"/>
            <a:ext cx="6620400" cy="38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Package ‘react-router-dom’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&lt;Router&gt; … &lt;/Router&gt; sets up the router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&lt;Switch&gt; ... &lt;/Switch&gt; takes care of exclusivity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&lt;Route /&gt; binds a path to a component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Declarative routing! </a:t>
            </a: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extra routes wherever you want!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5265720" y="1019520"/>
            <a:ext cx="3694680" cy="126576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4431240" y="2468880"/>
            <a:ext cx="4437720" cy="241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720000" y="288000"/>
            <a:ext cx="66204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JSS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968000" y="5004000"/>
            <a:ext cx="3236400" cy="1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280000" y="5004000"/>
            <a:ext cx="140400" cy="1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A1E189C8-92BF-4D90-AAE9-A834AAD569B7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602640" y="504720"/>
            <a:ext cx="6620400" cy="38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Styled components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Easy use of variables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No automatic inheritance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Scoped: no side effects!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4663440" y="52920"/>
            <a:ext cx="4466160" cy="502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20000" y="288000"/>
            <a:ext cx="66204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 Time!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2347200" y="2194560"/>
            <a:ext cx="2404440" cy="7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Questions?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4968000" y="5004000"/>
            <a:ext cx="3236400" cy="1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8280000" y="5004000"/>
            <a:ext cx="140400" cy="1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5A5EC06D-91D6-4010-BB2B-ECE6481B35B5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68" name="Picture Placeholder 6" descr=""/>
          <p:cNvPicPr/>
          <p:nvPr/>
        </p:nvPicPr>
        <p:blipFill>
          <a:blip r:embed="rId1"/>
          <a:stretch/>
        </p:blipFill>
        <p:spPr>
          <a:xfrm>
            <a:off x="6840000" y="810000"/>
            <a:ext cx="2300400" cy="350640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720000" y="288000"/>
            <a:ext cx="66204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Getting started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968000" y="5004000"/>
            <a:ext cx="3236400" cy="1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8280000" y="5004000"/>
            <a:ext cx="140400" cy="1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08AEABB7-E92D-48FC-93EC-D7447BF9EDAD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876240" y="548640"/>
            <a:ext cx="6620400" cy="38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Git clone </a:t>
            </a:r>
            <a:r>
              <a:rPr b="0" lang="en-US" sz="1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https://github.com/AMIS-Services/react-series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Cd into dir sig3/exercise/koa, run:</a:t>
            </a:r>
            <a:endParaRPr b="0" lang="en-US" sz="1500" spc="-1" strike="noStrike">
              <a:latin typeface="Arial"/>
            </a:endParaRPr>
          </a:p>
          <a:p>
            <a:pPr lvl="1" marL="432000" indent="-2152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install`</a:t>
            </a:r>
            <a:endParaRPr b="0" lang="en-US" sz="1500" spc="-1" strike="noStrike">
              <a:latin typeface="Arial"/>
            </a:endParaRPr>
          </a:p>
          <a:p>
            <a:pPr lvl="1" marL="432000" indent="-2152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start-db`</a:t>
            </a:r>
            <a:endParaRPr b="0" lang="en-US" sz="1500" spc="-1" strike="noStrike">
              <a:latin typeface="Arial"/>
            </a:endParaRPr>
          </a:p>
          <a:p>
            <a:pPr lvl="1" marL="432000" indent="-2152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start`</a:t>
            </a:r>
            <a:endParaRPr b="0" lang="en-US" sz="1500" spc="-1" strike="noStrike">
              <a:latin typeface="Arial"/>
            </a:endParaRPr>
          </a:p>
          <a:p>
            <a:pPr lvl="1" marL="432000" indent="-2152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seed-db`</a:t>
            </a: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Visit localhost:3030/accommodations to verify back-end is working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Cd into dir sig3/exercise/react, run `yarn install` and `yarn start`</a:t>
            </a: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Visit localhost:3000 to verify front-end is working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720000" y="288000"/>
            <a:ext cx="66204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Logging 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968000" y="5004000"/>
            <a:ext cx="3236400" cy="1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8280000" y="5004000"/>
            <a:ext cx="140400" cy="1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953D76CE-D8CD-40BB-A427-B473BB7F0E43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640080" y="822960"/>
            <a:ext cx="6620400" cy="38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login page</a:t>
            </a: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Set up an uncontrolled form for username and password</a:t>
            </a: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Post to localhost:3030/auth</a:t>
            </a: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Store the JWT in local storage</a:t>
            </a: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the JWT to future requests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349</TotalTime>
  <Application>LibreOffice/6.0.3.2$Linux_X86_64 LibreOffice_project/00m0$Build-2</Application>
  <Words>110</Words>
  <Paragraphs>44</Paragraphs>
  <Company>Amis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2018-07-18T12:37:15Z</dcterms:created>
  <dc:creator>Nico Klasens</dc:creator>
  <dc:description>Amis - versie 1 - juni 2017
Ontwerp: Humming
Template: Ton Persoon</dc:description>
  <dc:language>en-US</dc:language>
  <cp:lastModifiedBy/>
  <dcterms:modified xsi:type="dcterms:W3CDTF">2018-10-04T09:49:28Z</dcterms:modified>
  <cp:revision>79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Amis</vt:lpwstr>
  </property>
  <property fmtid="{D5CDD505-2E9C-101B-9397-08002B2CF9AE}" pid="4" name="ContentTypeId">
    <vt:lpwstr>0x010100E60B9E64A7B90B499F767EB2F0BD9B16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8</vt:i4>
  </property>
</Properties>
</file>