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760" cy="2844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840" cy="1746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1840" cy="1746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8200" cy="6469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760" cy="28440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840" cy="1746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6760" cy="28440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1840" cy="17460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1840" cy="3507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1840" cy="3345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1840" cy="30218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Training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30-11-2018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Editing JSX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5E96247-052F-4BB6-997E-009485E2D01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91920" y="155448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https://github.com/AMIS-Services/react-series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exercise,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Inspect the page in your browser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the JSX in the file src/App.js to show AMISBnB as a title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731520" y="1097280"/>
            <a:ext cx="70394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Suggestion: use VS Code with ESlint plugin for error-checking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Creating a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57043A3-6E1B-4682-B9A5-B02C8994C02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717120" y="79200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the folder src/components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component by adding a file named Appbar.js with the code shown below.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JSX to the return of the render method. 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some styling in a .css file and import the css file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and use the component in  src/App.js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332080" y="2670840"/>
            <a:ext cx="4341600" cy="233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passing props to your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FD30C9B-71E0-4066-B342-82423F2A09D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717120" y="79200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Pass a prop to your Appbar: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`&lt;Appbar propName=’a string’ /&gt;`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prop in the Appbar (availabe with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this.props.propName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`)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Try using multiple Appbar components in your App.js with different values for your prop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displaying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A7089CC-6CA5-499C-8452-66A99DE72E4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783000" y="77652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data from the resources folder: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`import { accomodations } from ‘src/resources/accommodations.js’`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accommodations.map((accommodation) =&gt; { return ...})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to display a div with the accommodations name for each accommodation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rendering of the accommodations to a separate function called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renderAccommodations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which should JSX. Use it by changing the map function to: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`accommodations.map(this.renderAccomodations)`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Display more of the data from the accommodations objects. Add some styling.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move accommodation to it’s own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C1599F4-3A43-46E2-99B1-652D7169610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717120" y="79200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.js and .css file for AccommodationCard. Add the required code to export a component from these files and move the rendering of an accommodation to this component. 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css you used to style the individial accommodations from Accommodations.css to the new css file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Display the component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&lt;HomeIcon /&gt;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from the resources folder in your new Accomodation component. Have its color be based on favorite being true or false.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using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576E6EB-1CB6-46B7-B1A5-EF848FD87C2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717120" y="79200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 HomeIcon be shown dependent on state rather than props by adding a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this.state.favorite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to your AccommodationCard component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function to your component which toggles the value of this.state.favorite using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this.setState()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an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`onClick`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property to your HomeIcon which calls the function you just wrote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extra: displaying favorites at the top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00E7842-867B-45D0-A89B-C186012729C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717120" y="79200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Display the accommodations which have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favorite === true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a second time at the top of the page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Make sure that the toggleState will still work by keeping the state in the parent component and passing down the toggle function to the child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React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224000"/>
            <a:ext cx="662184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00" indent="-177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First version: May 2013</a:t>
            </a:r>
            <a:endParaRPr b="0" lang="en-US" sz="1500" spc="-1" strike="noStrike">
              <a:latin typeface="Arial"/>
            </a:endParaRPr>
          </a:p>
          <a:p>
            <a:pPr marL="180000" indent="-177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Created by Facebook</a:t>
            </a:r>
            <a:endParaRPr b="0" lang="en-US" sz="1500" spc="-1" strike="noStrike">
              <a:latin typeface="Arial"/>
            </a:endParaRPr>
          </a:p>
          <a:p>
            <a:pPr marL="180000" indent="-177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Most popular JS framework</a:t>
            </a:r>
            <a:endParaRPr b="0" lang="en-US" sz="1500" spc="-1" strike="noStrike">
              <a:latin typeface="Arial"/>
            </a:endParaRPr>
          </a:p>
          <a:p>
            <a:pPr marL="180000" indent="-177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Unopinionated</a:t>
            </a:r>
            <a:endParaRPr b="0" lang="en-US" sz="1500" spc="-1" strike="noStrike">
              <a:latin typeface="Arial"/>
            </a:endParaRPr>
          </a:p>
          <a:p>
            <a:pPr marL="180000" indent="-177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Single Page Applications</a:t>
            </a:r>
            <a:endParaRPr b="0" lang="en-US" sz="1500" spc="-1" strike="noStrike">
              <a:latin typeface="Arial"/>
            </a:endParaRPr>
          </a:p>
          <a:p>
            <a:pPr marL="180000" indent="-177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based</a:t>
            </a:r>
            <a:endParaRPr b="0" lang="en-US" sz="1500" spc="-1" strike="noStrike">
              <a:latin typeface="Arial"/>
            </a:endParaRPr>
          </a:p>
          <a:p>
            <a:pPr marL="180000" indent="-177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Spawned React Native</a:t>
            </a:r>
            <a:endParaRPr b="0" lang="en-US" sz="1500" spc="-1" strike="noStrike">
              <a:latin typeface="Arial"/>
            </a:endParaRPr>
          </a:p>
          <a:p>
            <a:pPr marL="180000" indent="-177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Awesome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9F1FA0B-AA46-437E-9FB3-A24F7A0CB13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389120" y="791640"/>
            <a:ext cx="2788560" cy="280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8138160" y="4663440"/>
            <a:ext cx="14612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Stateofjs.com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Components: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Are reusable blocks of code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Render JSX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Can be passed properties when called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their own state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a parent – child relation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69FB281-ECBA-4F9C-8142-2379263A270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D1E0A5D-95C5-4693-9F2F-A72A202FA52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780480" y="658440"/>
            <a:ext cx="6445080" cy="443088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8138160" y="4663440"/>
            <a:ext cx="14612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Tweakers.net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791640"/>
            <a:ext cx="6621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Components: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Are reusable blocks of code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Render JSX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Can be passed properties when called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their own state</a:t>
            </a:r>
            <a:endParaRPr b="0" lang="en-US" sz="1500" spc="-1" strike="noStrike">
              <a:latin typeface="Arial"/>
            </a:endParaRPr>
          </a:p>
          <a:p>
            <a:pPr marL="285840" indent="-2836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a parent – child relation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351A309-5806-4A63-B72D-14EE7BE5E5A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5394960" y="1280160"/>
            <a:ext cx="3108600" cy="265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5577840" y="1554480"/>
            <a:ext cx="2742840" cy="127980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5669280" y="2926080"/>
            <a:ext cx="1737000" cy="82260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8"/>
          <p:cNvSpPr/>
          <p:nvPr/>
        </p:nvSpPr>
        <p:spPr>
          <a:xfrm>
            <a:off x="6035040" y="3017520"/>
            <a:ext cx="1096920" cy="63972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9830F3C-7149-4C11-A317-F70D287E80C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4" name="Picture 12" descr=""/>
          <p:cNvPicPr/>
          <p:nvPr/>
        </p:nvPicPr>
        <p:blipFill>
          <a:blip r:embed="rId1"/>
          <a:stretch/>
        </p:blipFill>
        <p:spPr>
          <a:xfrm>
            <a:off x="6631200" y="1188720"/>
            <a:ext cx="2074320" cy="1902960"/>
          </a:xfrm>
          <a:prstGeom prst="rect">
            <a:avLst/>
          </a:prstGeom>
          <a:ln>
            <a:noFill/>
          </a:ln>
        </p:spPr>
      </p:pic>
      <p:pic>
        <p:nvPicPr>
          <p:cNvPr id="155" name="Picture 14" descr=""/>
          <p:cNvPicPr/>
          <p:nvPr/>
        </p:nvPicPr>
        <p:blipFill>
          <a:blip r:embed="rId2"/>
          <a:stretch/>
        </p:blipFill>
        <p:spPr>
          <a:xfrm>
            <a:off x="-2880" y="703800"/>
            <a:ext cx="5979600" cy="36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3A577BD-2358-41C6-9F9C-73757FB8476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9" name="Picture 12" descr=""/>
          <p:cNvPicPr/>
          <p:nvPr/>
        </p:nvPicPr>
        <p:blipFill>
          <a:blip r:embed="rId1"/>
          <a:stretch/>
        </p:blipFill>
        <p:spPr>
          <a:xfrm>
            <a:off x="6276600" y="1413000"/>
            <a:ext cx="2741040" cy="1694520"/>
          </a:xfrm>
          <a:prstGeom prst="rect">
            <a:avLst/>
          </a:prstGeom>
          <a:ln>
            <a:noFill/>
          </a:ln>
        </p:spPr>
      </p:pic>
      <p:pic>
        <p:nvPicPr>
          <p:cNvPr id="160" name="Picture 14" descr=""/>
          <p:cNvPicPr/>
          <p:nvPr/>
        </p:nvPicPr>
        <p:blipFill>
          <a:blip r:embed="rId2"/>
          <a:stretch/>
        </p:blipFill>
        <p:spPr>
          <a:xfrm>
            <a:off x="145440" y="702000"/>
            <a:ext cx="5443200" cy="412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State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2" name="Picture 7" descr=""/>
          <p:cNvPicPr/>
          <p:nvPr/>
        </p:nvPicPr>
        <p:blipFill>
          <a:blip r:embed="rId1"/>
          <a:stretch/>
        </p:blipFill>
        <p:spPr>
          <a:xfrm>
            <a:off x="6599880" y="1433160"/>
            <a:ext cx="788400" cy="53136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D1DA4A1-8AE3-4BFD-9AA7-839945EFBAA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5" name="Picture 9" descr=""/>
          <p:cNvPicPr/>
          <p:nvPr/>
        </p:nvPicPr>
        <p:blipFill>
          <a:blip r:embed="rId2"/>
          <a:stretch/>
        </p:blipFill>
        <p:spPr>
          <a:xfrm>
            <a:off x="6603120" y="2408400"/>
            <a:ext cx="1312200" cy="578880"/>
          </a:xfrm>
          <a:prstGeom prst="rect">
            <a:avLst/>
          </a:prstGeom>
          <a:ln>
            <a:noFill/>
          </a:ln>
        </p:spPr>
      </p:pic>
      <p:pic>
        <p:nvPicPr>
          <p:cNvPr id="166" name="Picture 11" descr=""/>
          <p:cNvPicPr/>
          <p:nvPr/>
        </p:nvPicPr>
        <p:blipFill>
          <a:blip r:embed="rId3"/>
          <a:stretch/>
        </p:blipFill>
        <p:spPr>
          <a:xfrm>
            <a:off x="258120" y="1246320"/>
            <a:ext cx="5393880" cy="307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20000" y="288000"/>
            <a:ext cx="66218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347200" y="2194560"/>
            <a:ext cx="2405880" cy="7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968000" y="5004000"/>
            <a:ext cx="3237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8280000" y="5004000"/>
            <a:ext cx="14184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63DF4D3-A639-473E-8EF9-737D931BFEB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71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1840" cy="3507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494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2018-11-30T13:50:15Z</dcterms:modified>
  <cp:revision>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