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9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9.jpeg" ContentType="image/jpeg"/>
  <Override PartName="/ppt/media/image12.png" ContentType="image/png"/>
  <Override PartName="/ppt/media/image10.png" ContentType="image/png"/>
  <Override PartName="/ppt/media/image11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58200" cy="285840"/>
          </a:xfrm>
          <a:prstGeom prst="rect">
            <a:avLst/>
          </a:prstGeom>
          <a:ln>
            <a:noFill/>
          </a:ln>
        </p:spPr>
      </p:pic>
      <p:pic>
        <p:nvPicPr>
          <p:cNvPr id="1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43280" cy="176040"/>
          </a:xfrm>
          <a:prstGeom prst="rect">
            <a:avLst/>
          </a:prstGeom>
          <a:ln>
            <a:noFill/>
          </a:ln>
        </p:spPr>
      </p:pic>
      <p:sp>
        <p:nvSpPr>
          <p:cNvPr id="2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6" descr=""/>
          <p:cNvPicPr/>
          <p:nvPr/>
        </p:nvPicPr>
        <p:blipFill>
          <a:blip r:embed="rId4"/>
          <a:stretch/>
        </p:blipFill>
        <p:spPr>
          <a:xfrm>
            <a:off x="0" y="4966560"/>
            <a:ext cx="9143280" cy="176040"/>
          </a:xfrm>
          <a:prstGeom prst="rect">
            <a:avLst/>
          </a:prstGeom>
          <a:ln>
            <a:noFill/>
          </a:ln>
        </p:spPr>
      </p:pic>
      <p:pic>
        <p:nvPicPr>
          <p:cNvPr id="4" name="Picture 9" descr=""/>
          <p:cNvPicPr/>
          <p:nvPr/>
        </p:nvPicPr>
        <p:blipFill>
          <a:blip r:embed="rId5"/>
          <a:stretch/>
        </p:blipFill>
        <p:spPr>
          <a:xfrm>
            <a:off x="648000" y="108000"/>
            <a:ext cx="2879640" cy="648360"/>
          </a:xfrm>
          <a:prstGeom prst="rect">
            <a:avLst/>
          </a:prstGeom>
          <a:ln>
            <a:noFill/>
          </a:ln>
        </p:spPr>
      </p:pic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58200" cy="285840"/>
          </a:xfrm>
          <a:prstGeom prst="rect">
            <a:avLst/>
          </a:prstGeom>
          <a:ln>
            <a:noFill/>
          </a:ln>
        </p:spPr>
      </p:pic>
      <p:pic>
        <p:nvPicPr>
          <p:cNvPr id="44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43280" cy="176040"/>
          </a:xfrm>
          <a:prstGeom prst="rect">
            <a:avLst/>
          </a:prstGeom>
          <a:ln>
            <a:noFill/>
          </a:ln>
        </p:spPr>
      </p:pic>
      <p:sp>
        <p:nvSpPr>
          <p:cNvPr id="45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58200" cy="285840"/>
          </a:xfrm>
          <a:prstGeom prst="rect">
            <a:avLst/>
          </a:prstGeom>
          <a:ln>
            <a:noFill/>
          </a:ln>
        </p:spPr>
      </p:pic>
      <p:pic>
        <p:nvPicPr>
          <p:cNvPr id="85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43280" cy="176040"/>
          </a:xfrm>
          <a:prstGeom prst="rect">
            <a:avLst/>
          </a:prstGeom>
          <a:ln>
            <a:noFill/>
          </a:ln>
        </p:spPr>
      </p:pic>
      <p:sp>
        <p:nvSpPr>
          <p:cNvPr id="86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0" y="812880"/>
            <a:ext cx="9143280" cy="3509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Placeholder 3" descr=""/>
          <p:cNvPicPr/>
          <p:nvPr/>
        </p:nvPicPr>
        <p:blipFill>
          <a:blip r:embed="rId1"/>
          <a:srcRect l="0" t="75" r="0" b="75"/>
          <a:stretch/>
        </p:blipFill>
        <p:spPr>
          <a:xfrm>
            <a:off x="0" y="810000"/>
            <a:ext cx="9143280" cy="334728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127" name="CustomShape 1"/>
          <p:cNvSpPr/>
          <p:nvPr/>
        </p:nvSpPr>
        <p:spPr>
          <a:xfrm>
            <a:off x="5400000" y="1548000"/>
            <a:ext cx="3023280" cy="3023280"/>
          </a:xfrm>
          <a:prstGeom prst="rect">
            <a:avLst/>
          </a:prstGeom>
          <a:solidFill>
            <a:srgbClr val="e6323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72000" tIns="90000" bIns="72000"/>
          <a:p>
            <a:pPr>
              <a:lnSpc>
                <a:spcPct val="85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</a:rPr>
              <a:t>SIG React</a:t>
            </a:r>
            <a:br/>
            <a:r>
              <a:rPr b="1" lang="en-US" sz="2800" spc="-1" strike="noStrike">
                <a:solidFill>
                  <a:srgbClr val="ffffff"/>
                </a:solidFill>
                <a:latin typeface="Arial"/>
              </a:rPr>
              <a:t>24-07-2018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720000" y="288000"/>
            <a:ext cx="6623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</a:rPr>
              <a:t>Hands-on: Creating a component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968000" y="5004000"/>
            <a:ext cx="3239280" cy="1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</a:rPr>
              <a:t>Titel van de presentatie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8280000" y="5004000"/>
            <a:ext cx="143280" cy="1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98A78FA5-DDF2-4A85-9106-E4AF14D17C01}" type="slidenum">
              <a:rPr b="0" lang="en-US" sz="6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717120" y="792000"/>
            <a:ext cx="6623280" cy="38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Create the folder src/components</a:t>
            </a:r>
            <a:endParaRPr b="0" lang="en-US" sz="1500" spc="-1" strike="noStrike">
              <a:latin typeface="Arial"/>
            </a:endParaRPr>
          </a:p>
          <a:p>
            <a:pPr marL="285840" indent="-2851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Create a new component by adding a file named Appbar.js with the code shown below.</a:t>
            </a:r>
            <a:endParaRPr b="0" lang="en-US" sz="1500" spc="-1" strike="noStrike">
              <a:latin typeface="Arial"/>
            </a:endParaRPr>
          </a:p>
          <a:p>
            <a:pPr marL="285840" indent="-2851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Add JSX to the return of the render method. </a:t>
            </a:r>
            <a:endParaRPr b="0" lang="en-US" sz="1500" spc="-1" strike="noStrike">
              <a:latin typeface="Arial"/>
            </a:endParaRPr>
          </a:p>
          <a:p>
            <a:pPr marL="285840" indent="-2851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Add some styling in a .css file and import the css file</a:t>
            </a:r>
            <a:endParaRPr b="0" lang="en-US" sz="1500" spc="-1" strike="noStrike">
              <a:latin typeface="Arial"/>
            </a:endParaRPr>
          </a:p>
          <a:p>
            <a:pPr marL="285840" indent="-2851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Import and use the component in  src/App.js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2332080" y="2670840"/>
            <a:ext cx="4343040" cy="2333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720000" y="288000"/>
            <a:ext cx="6623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</a:rPr>
              <a:t>Hands-on: passing props to your component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4968000" y="5004000"/>
            <a:ext cx="3239280" cy="1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</a:rPr>
              <a:t>Titel van de presentatie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8280000" y="5004000"/>
            <a:ext cx="143280" cy="1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2DC73CA2-27A4-4701-AD3C-97B20E195BCB}" type="slidenum">
              <a:rPr b="0" lang="en-US" sz="6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717120" y="792000"/>
            <a:ext cx="6623280" cy="38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Pass a prop to your Appbar ( `&lt;Appbar propName=’a string’ /&gt;`)</a:t>
            </a:r>
            <a:endParaRPr b="0" lang="en-US" sz="1500" spc="-1" strike="noStrike">
              <a:latin typeface="Arial"/>
            </a:endParaRPr>
          </a:p>
          <a:p>
            <a:pPr marL="285840" indent="-2851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Use this prop in the Appbar (availabe with `this.props.propName`)</a:t>
            </a:r>
            <a:endParaRPr b="0" lang="en-US" sz="1500" spc="-1" strike="noStrike">
              <a:latin typeface="Arial"/>
            </a:endParaRPr>
          </a:p>
          <a:p>
            <a:pPr marL="285840" indent="-2851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Try using multiple Appbar components in your App.js with different values for your prop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720000" y="288000"/>
            <a:ext cx="6623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</a:rPr>
              <a:t>Hands-on: displaying 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4968000" y="5004000"/>
            <a:ext cx="3239280" cy="1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</a:rPr>
              <a:t>Titel van de presentatie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8280000" y="5004000"/>
            <a:ext cx="143280" cy="1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B5B288B2-F8E5-4A2A-96C5-43F4DA7CE584}" type="slidenum">
              <a:rPr b="0" lang="en-US" sz="6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81" name="CustomShape 4"/>
          <p:cNvSpPr/>
          <p:nvPr/>
        </p:nvSpPr>
        <p:spPr>
          <a:xfrm>
            <a:off x="783000" y="776520"/>
            <a:ext cx="6623280" cy="38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Import the data from the resources folder (`import { accomodations } from ‘src/resources/accommodations.js’`)</a:t>
            </a:r>
            <a:endParaRPr b="0" lang="en-US" sz="1500" spc="-1" strike="noStrike">
              <a:latin typeface="Arial"/>
            </a:endParaRPr>
          </a:p>
          <a:p>
            <a:pPr marL="285840" indent="-2851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Use accommodations.map(() =&gt; {}) to display a div with the accommodations name for each accommodation</a:t>
            </a:r>
            <a:endParaRPr b="0" lang="en-US" sz="1500" spc="-1" strike="noStrike">
              <a:latin typeface="Arial"/>
            </a:endParaRPr>
          </a:p>
          <a:p>
            <a:pPr marL="285840" indent="-2851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Move the rendering of the accommodations to a separate function called renderAccommodations which should JSX. Use it by changing the map function to: `accommodations.map(this.renderAccomodations)`</a:t>
            </a:r>
            <a:endParaRPr b="0" lang="en-US" sz="1500" spc="-1" strike="noStrike">
              <a:latin typeface="Arial"/>
            </a:endParaRPr>
          </a:p>
          <a:p>
            <a:pPr marL="285840" indent="-2851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Display more of the data from the accommodations objects. Add some styling.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720000" y="288000"/>
            <a:ext cx="6623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</a:rPr>
              <a:t>Hands-on: move accommodation to it’s own component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4968000" y="5004000"/>
            <a:ext cx="3239280" cy="1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</a:rPr>
              <a:t>Titel van de presentatie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8280000" y="5004000"/>
            <a:ext cx="143280" cy="1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7EDD62CB-6CEF-4C5A-BE04-8044DA09DF01}" type="slidenum">
              <a:rPr b="0" lang="en-US" sz="6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717120" y="792000"/>
            <a:ext cx="6623280" cy="38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Create a new .js and .css file for Accommodation. Add the required code to export a component from these files and move the rendering of an accommodation to this component. </a:t>
            </a:r>
            <a:endParaRPr b="0" lang="en-US" sz="1500" spc="-1" strike="noStrike">
              <a:latin typeface="Arial"/>
            </a:endParaRPr>
          </a:p>
          <a:p>
            <a:pPr marL="285840" indent="-2851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Move the css you used to style the individial accommodations from Accommodations.css to the new css file</a:t>
            </a:r>
            <a:endParaRPr b="0" lang="en-US" sz="1500" spc="-1" strike="noStrike">
              <a:latin typeface="Arial"/>
            </a:endParaRPr>
          </a:p>
          <a:p>
            <a:pPr marL="285840" indent="-2851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Display the component &lt;HomeIcon /&gt; from the resources folder in your new Accomodation component. Have its color be based on favorite being true or false.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720000" y="288000"/>
            <a:ext cx="6623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</a:rPr>
              <a:t>Hands-on: using state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968000" y="5004000"/>
            <a:ext cx="3239280" cy="1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</a:rPr>
              <a:t>Titel van de presentatie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8280000" y="5004000"/>
            <a:ext cx="143280" cy="1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283F7000-0BB2-438B-BCBD-E9CDB96BC7D6}" type="slidenum">
              <a:rPr b="0" lang="en-US" sz="6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717120" y="792000"/>
            <a:ext cx="6623280" cy="38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Have the HomeIcon be shown dependent on state rather than props by adding a this.state.favorite to your Accommodation component</a:t>
            </a:r>
            <a:endParaRPr b="0" lang="en-US" sz="1500" spc="-1" strike="noStrike">
              <a:latin typeface="Arial"/>
            </a:endParaRPr>
          </a:p>
          <a:p>
            <a:pPr marL="285840" indent="-2851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Add a function to toggle the value of this.state.favorite using `this.setState()`</a:t>
            </a:r>
            <a:endParaRPr b="0" lang="en-US" sz="1500" spc="-1" strike="noStrike">
              <a:latin typeface="Arial"/>
            </a:endParaRPr>
          </a:p>
          <a:p>
            <a:pPr marL="285840" indent="-2851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Add an `onClick` property to your HomeIcon which calls the function you just wrote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720000" y="288000"/>
            <a:ext cx="6623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</a:rPr>
              <a:t>Hands-on extra: displaying favorites at the top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4968000" y="5004000"/>
            <a:ext cx="3239280" cy="1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</a:rPr>
              <a:t>Titel van de presentatie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8280000" y="5004000"/>
            <a:ext cx="143280" cy="1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F2762546-B5CF-48C9-AF48-3A6545906EBC}" type="slidenum">
              <a:rPr b="0" lang="en-US" sz="6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717120" y="792000"/>
            <a:ext cx="6623280" cy="38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Display the accommodations which have `favorite === true` a second time at the top of the page</a:t>
            </a:r>
            <a:endParaRPr b="0" lang="en-US" sz="1500" spc="-1" strike="noStrike">
              <a:latin typeface="Arial"/>
            </a:endParaRPr>
          </a:p>
          <a:p>
            <a:pPr marL="285840" indent="-2851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Make sure that the toggleState will still work by keeping the state in the parent component and passing down the toggle function to the child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20000" y="288000"/>
            <a:ext cx="6623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</a:rPr>
              <a:t>React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720000" y="1224000"/>
            <a:ext cx="6623280" cy="34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80000" indent="-1792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5 years old &amp; made by facebook</a:t>
            </a:r>
            <a:endParaRPr b="0" lang="en-US" sz="1500" spc="-1" strike="noStrike">
              <a:latin typeface="Arial"/>
            </a:endParaRPr>
          </a:p>
          <a:p>
            <a:pPr marL="180000" indent="-1792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Most popular JS framework</a:t>
            </a:r>
            <a:endParaRPr b="0" lang="en-US" sz="1500" spc="-1" strike="noStrike">
              <a:latin typeface="Arial"/>
            </a:endParaRPr>
          </a:p>
          <a:p>
            <a:pPr marL="180000" indent="-1792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Unopinionated</a:t>
            </a:r>
            <a:endParaRPr b="0" lang="en-US" sz="1500" spc="-1" strike="noStrike">
              <a:latin typeface="Arial"/>
            </a:endParaRPr>
          </a:p>
          <a:p>
            <a:pPr marL="180000" indent="-1792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Component based</a:t>
            </a:r>
            <a:endParaRPr b="0" lang="en-US" sz="1500" spc="-1" strike="noStrike">
              <a:latin typeface="Arial"/>
            </a:endParaRPr>
          </a:p>
          <a:p>
            <a:pPr marL="180000" indent="-1792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Spawned React Native</a:t>
            </a:r>
            <a:endParaRPr b="0" lang="en-US" sz="1500" spc="-1" strike="noStrike">
              <a:latin typeface="Arial"/>
            </a:endParaRPr>
          </a:p>
          <a:p>
            <a:pPr marL="180000" indent="-1792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Awesome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4968000" y="5004000"/>
            <a:ext cx="3239280" cy="1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</a:rPr>
              <a:t>Titel van de presentatie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8280000" y="5004000"/>
            <a:ext cx="143280" cy="1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6E8F72B7-F0EE-4E0D-9875-92CCE5AF1604}" type="slidenum">
              <a:rPr b="0" lang="en-US" sz="600" spc="-1" strike="noStrike">
                <a:solidFill>
                  <a:srgbClr val="ffffff"/>
                </a:solidFill>
                <a:latin typeface="Arial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4389120" y="791640"/>
            <a:ext cx="2790000" cy="2809080"/>
          </a:xfrm>
          <a:prstGeom prst="rect">
            <a:avLst/>
          </a:prstGeom>
          <a:ln>
            <a:noFill/>
          </a:ln>
        </p:spPr>
      </p:pic>
      <p:sp>
        <p:nvSpPr>
          <p:cNvPr id="133" name="CustomShape 5"/>
          <p:cNvSpPr/>
          <p:nvPr/>
        </p:nvSpPr>
        <p:spPr>
          <a:xfrm>
            <a:off x="8138160" y="4663440"/>
            <a:ext cx="1462680" cy="19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900" spc="-1" strike="noStrike">
                <a:latin typeface="Arial"/>
              </a:rPr>
              <a:t>Stateofjs.com</a:t>
            </a:r>
            <a:endParaRPr b="0" lang="en-US" sz="9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720000" y="288000"/>
            <a:ext cx="6623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</a:rPr>
              <a:t>Components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720000" y="791640"/>
            <a:ext cx="6623280" cy="38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Components:</a:t>
            </a:r>
            <a:endParaRPr b="0" lang="en-US" sz="1500" spc="-1" strike="noStrike">
              <a:latin typeface="Arial"/>
            </a:endParaRPr>
          </a:p>
          <a:p>
            <a:pPr marL="285840" indent="-2851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Are reusable blocks of code</a:t>
            </a:r>
            <a:endParaRPr b="0" lang="en-US" sz="1500" spc="-1" strike="noStrike">
              <a:latin typeface="Arial"/>
            </a:endParaRPr>
          </a:p>
          <a:p>
            <a:pPr marL="285840" indent="-2851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Render JSX</a:t>
            </a:r>
            <a:endParaRPr b="0" lang="en-US" sz="1500" spc="-1" strike="noStrike">
              <a:latin typeface="Arial"/>
            </a:endParaRPr>
          </a:p>
          <a:p>
            <a:pPr marL="285840" indent="-2851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Can be passed properties when called</a:t>
            </a:r>
            <a:endParaRPr b="0" lang="en-US" sz="1500" spc="-1" strike="noStrike">
              <a:latin typeface="Arial"/>
            </a:endParaRPr>
          </a:p>
          <a:p>
            <a:pPr marL="285840" indent="-2851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Have their own state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4968000" y="5004000"/>
            <a:ext cx="3239280" cy="1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</a:rPr>
              <a:t>Titel van de presentatie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8280000" y="5004000"/>
            <a:ext cx="143280" cy="1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A9949FA9-7AD1-4648-8076-9D55E26A98D0}" type="slidenum">
              <a:rPr b="0" lang="en-US" sz="600" spc="-1" strike="noStrike">
                <a:solidFill>
                  <a:srgbClr val="ffffff"/>
                </a:solidFill>
                <a:latin typeface="Arial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720000" y="288000"/>
            <a:ext cx="6623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</a:rPr>
              <a:t>Components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4968000" y="5004000"/>
            <a:ext cx="3239280" cy="1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</a:rPr>
              <a:t>Titel van de presentatie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8280000" y="5004000"/>
            <a:ext cx="143280" cy="1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D114D0B2-3D65-448C-ACA5-B03BC73E5547}" type="slidenum">
              <a:rPr b="0" lang="en-US" sz="600" spc="-1" strike="noStrike">
                <a:solidFill>
                  <a:srgbClr val="ffffff"/>
                </a:solidFill>
                <a:latin typeface="Arial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141" name="Picture 6" descr=""/>
          <p:cNvPicPr/>
          <p:nvPr/>
        </p:nvPicPr>
        <p:blipFill>
          <a:blip r:embed="rId1"/>
          <a:stretch/>
        </p:blipFill>
        <p:spPr>
          <a:xfrm>
            <a:off x="780480" y="658440"/>
            <a:ext cx="6446520" cy="4432320"/>
          </a:xfrm>
          <a:prstGeom prst="rect">
            <a:avLst/>
          </a:prstGeom>
          <a:ln>
            <a:noFill/>
          </a:ln>
        </p:spPr>
      </p:pic>
      <p:sp>
        <p:nvSpPr>
          <p:cNvPr id="142" name="CustomShape 4"/>
          <p:cNvSpPr/>
          <p:nvPr/>
        </p:nvSpPr>
        <p:spPr>
          <a:xfrm>
            <a:off x="8138160" y="4663440"/>
            <a:ext cx="1462680" cy="19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900" spc="-1" strike="noStrike">
                <a:latin typeface="Arial"/>
              </a:rPr>
              <a:t>Tweakers.net</a:t>
            </a:r>
            <a:endParaRPr b="0" lang="en-US" sz="9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720000" y="288000"/>
            <a:ext cx="6623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</a:rPr>
              <a:t>JSX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4968000" y="5004000"/>
            <a:ext cx="3239280" cy="1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</a:rPr>
              <a:t>Titel van de presentatie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8280000" y="5004000"/>
            <a:ext cx="143280" cy="1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431F823C-B2B5-48C7-900B-EE7A56646ADD}" type="slidenum">
              <a:rPr b="0" lang="en-US" sz="600" spc="-1" strike="noStrike">
                <a:solidFill>
                  <a:srgbClr val="ffffff"/>
                </a:solidFill>
                <a:latin typeface="Arial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146" name="Picture 12" descr=""/>
          <p:cNvPicPr/>
          <p:nvPr/>
        </p:nvPicPr>
        <p:blipFill>
          <a:blip r:embed="rId1"/>
          <a:stretch/>
        </p:blipFill>
        <p:spPr>
          <a:xfrm>
            <a:off x="6631200" y="1188720"/>
            <a:ext cx="2075760" cy="1904400"/>
          </a:xfrm>
          <a:prstGeom prst="rect">
            <a:avLst/>
          </a:prstGeom>
          <a:ln>
            <a:noFill/>
          </a:ln>
        </p:spPr>
      </p:pic>
      <p:pic>
        <p:nvPicPr>
          <p:cNvPr id="147" name="Picture 14" descr=""/>
          <p:cNvPicPr/>
          <p:nvPr/>
        </p:nvPicPr>
        <p:blipFill>
          <a:blip r:embed="rId2"/>
          <a:stretch/>
        </p:blipFill>
        <p:spPr>
          <a:xfrm>
            <a:off x="-2880" y="703800"/>
            <a:ext cx="5981040" cy="3657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720000" y="288000"/>
            <a:ext cx="6623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</a:rPr>
              <a:t>Props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4968000" y="5004000"/>
            <a:ext cx="3239280" cy="1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</a:rPr>
              <a:t>Titel van de presentatie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8280000" y="5004000"/>
            <a:ext cx="143280" cy="1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62EEC5E2-0FC4-4933-93B5-9BD8F089D0E5}" type="slidenum">
              <a:rPr b="0" lang="en-US" sz="600" spc="-1" strike="noStrike">
                <a:solidFill>
                  <a:srgbClr val="ffffff"/>
                </a:solidFill>
                <a:latin typeface="Arial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151" name="Picture 12" descr=""/>
          <p:cNvPicPr/>
          <p:nvPr/>
        </p:nvPicPr>
        <p:blipFill>
          <a:blip r:embed="rId1"/>
          <a:stretch/>
        </p:blipFill>
        <p:spPr>
          <a:xfrm>
            <a:off x="6276600" y="1413000"/>
            <a:ext cx="2742480" cy="1695960"/>
          </a:xfrm>
          <a:prstGeom prst="rect">
            <a:avLst/>
          </a:prstGeom>
          <a:ln>
            <a:noFill/>
          </a:ln>
        </p:spPr>
      </p:pic>
      <p:pic>
        <p:nvPicPr>
          <p:cNvPr id="152" name="Picture 14" descr=""/>
          <p:cNvPicPr/>
          <p:nvPr/>
        </p:nvPicPr>
        <p:blipFill>
          <a:blip r:embed="rId2"/>
          <a:stretch/>
        </p:blipFill>
        <p:spPr>
          <a:xfrm>
            <a:off x="145440" y="702000"/>
            <a:ext cx="5444640" cy="412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720000" y="288000"/>
            <a:ext cx="6623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</a:rPr>
              <a:t>State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4" name="Picture 7" descr=""/>
          <p:cNvPicPr/>
          <p:nvPr/>
        </p:nvPicPr>
        <p:blipFill>
          <a:blip r:embed="rId1"/>
          <a:stretch/>
        </p:blipFill>
        <p:spPr>
          <a:xfrm>
            <a:off x="6599880" y="1433160"/>
            <a:ext cx="789840" cy="532800"/>
          </a:xfrm>
          <a:prstGeom prst="rect">
            <a:avLst/>
          </a:prstGeom>
          <a:ln>
            <a:noFill/>
          </a:ln>
        </p:spPr>
      </p:pic>
      <p:sp>
        <p:nvSpPr>
          <p:cNvPr id="155" name="CustomShape 2"/>
          <p:cNvSpPr/>
          <p:nvPr/>
        </p:nvSpPr>
        <p:spPr>
          <a:xfrm>
            <a:off x="4968000" y="5004000"/>
            <a:ext cx="3239280" cy="1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</a:rPr>
              <a:t>Titel van de presentatie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8280000" y="5004000"/>
            <a:ext cx="143280" cy="1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CDEA0981-5981-4FFF-9D01-48F2A11C0FC9}" type="slidenum">
              <a:rPr b="0" lang="en-US" sz="600" spc="-1" strike="noStrike">
                <a:solidFill>
                  <a:srgbClr val="ffffff"/>
                </a:solidFill>
                <a:latin typeface="Arial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157" name="Picture 9" descr=""/>
          <p:cNvPicPr/>
          <p:nvPr/>
        </p:nvPicPr>
        <p:blipFill>
          <a:blip r:embed="rId2"/>
          <a:stretch/>
        </p:blipFill>
        <p:spPr>
          <a:xfrm>
            <a:off x="6603120" y="2408400"/>
            <a:ext cx="1313640" cy="580320"/>
          </a:xfrm>
          <a:prstGeom prst="rect">
            <a:avLst/>
          </a:prstGeom>
          <a:ln>
            <a:noFill/>
          </a:ln>
        </p:spPr>
      </p:pic>
      <p:pic>
        <p:nvPicPr>
          <p:cNvPr id="158" name="Picture 11" descr=""/>
          <p:cNvPicPr/>
          <p:nvPr/>
        </p:nvPicPr>
        <p:blipFill>
          <a:blip r:embed="rId3"/>
          <a:stretch/>
        </p:blipFill>
        <p:spPr>
          <a:xfrm>
            <a:off x="258120" y="1246320"/>
            <a:ext cx="5395320" cy="307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720000" y="288000"/>
            <a:ext cx="6623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</a:rPr>
              <a:t>Hands-on Time!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2347200" y="2194560"/>
            <a:ext cx="2407320" cy="77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Questions?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4968000" y="5004000"/>
            <a:ext cx="3239280" cy="1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</a:rPr>
              <a:t>Titel van de presentatie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8280000" y="5004000"/>
            <a:ext cx="143280" cy="1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099211FE-7834-4FD7-A528-F93C08B50C7D}" type="slidenum">
              <a:rPr b="0" lang="en-US" sz="600" spc="-1" strike="noStrike">
                <a:solidFill>
                  <a:srgbClr val="ffffff"/>
                </a:solidFill>
                <a:latin typeface="Arial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163" name="Picture Placeholder 6" descr=""/>
          <p:cNvPicPr/>
          <p:nvPr/>
        </p:nvPicPr>
        <p:blipFill>
          <a:blip r:embed="rId1"/>
          <a:stretch/>
        </p:blipFill>
        <p:spPr>
          <a:xfrm>
            <a:off x="6840000" y="810000"/>
            <a:ext cx="2303280" cy="350928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720000" y="288000"/>
            <a:ext cx="6623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</a:rPr>
              <a:t>Hands-on: Editing JSX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968000" y="5004000"/>
            <a:ext cx="3239280" cy="1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</a:rPr>
              <a:t>Titel van de presentatie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8280000" y="5004000"/>
            <a:ext cx="143280" cy="1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156C6B59-342F-439C-8B38-312C3019B765}" type="slidenum">
              <a:rPr b="0" lang="en-US" sz="6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691920" y="1554480"/>
            <a:ext cx="6623280" cy="38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Git clone https://github.com/AMIS-Services/react-series</a:t>
            </a:r>
            <a:endParaRPr b="0" lang="en-US" sz="1500" spc="-1" strike="noStrike">
              <a:latin typeface="Arial"/>
            </a:endParaRPr>
          </a:p>
          <a:p>
            <a:pPr marL="285840" indent="-2851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Cd into dir exercise, run `yarn install` and `yarn start`</a:t>
            </a:r>
            <a:endParaRPr b="0" lang="en-US" sz="1500" spc="-1" strike="noStrike">
              <a:latin typeface="Arial"/>
            </a:endParaRPr>
          </a:p>
          <a:p>
            <a:pPr marL="285840" indent="-2851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Inspect the page in your browser</a:t>
            </a:r>
            <a:endParaRPr b="0" lang="en-US" sz="1500" spc="-1" strike="noStrike">
              <a:latin typeface="Arial"/>
            </a:endParaRPr>
          </a:p>
          <a:p>
            <a:pPr marL="285840" indent="-2851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Edit the JSX in the file src/App.js to show AMISBnB as a title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  <p:sp>
        <p:nvSpPr>
          <p:cNvPr id="168" name="TextShape 5"/>
          <p:cNvSpPr txBox="1"/>
          <p:nvPr/>
        </p:nvSpPr>
        <p:spPr>
          <a:xfrm>
            <a:off x="731520" y="1097280"/>
            <a:ext cx="7040880" cy="30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Suggestion: use VS Code with ESlint plugin for error-checking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176</TotalTime>
  <Application>LibreOffice/6.0.3.2$Linux_X86_64 LibreOffice_project/00m0$Build-2</Application>
  <Words>110</Words>
  <Paragraphs>44</Paragraphs>
  <Company>Amis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2018-07-18T12:37:15Z</dcterms:created>
  <dc:creator>Nico Klasens</dc:creator>
  <dc:description>Amis - versie 1 - juni 2017
Ontwerp: Humming
Template: Ton Persoon</dc:description>
  <dc:language>en-US</dc:language>
  <cp:lastModifiedBy/>
  <dcterms:modified xsi:type="dcterms:W3CDTF">2018-07-23T13:51:32Z</dcterms:modified>
  <cp:revision>54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Amis</vt:lpwstr>
  </property>
  <property fmtid="{D5CDD505-2E9C-101B-9397-08002B2CF9AE}" pid="4" name="ContentTypeId">
    <vt:lpwstr>0x010100E60B9E64A7B90B499F767EB2F0BD9B16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On-screen Show (16:9)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8</vt:i4>
  </property>
</Properties>
</file>