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jpeg" ContentType="image/jpeg"/>
  <Override PartName="/ppt/media/image9.jpeg" ContentType="image/jpe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6760" cy="28440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1840" cy="17460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41840" cy="17460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78200" cy="64692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6760" cy="28440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1840" cy="17460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6760" cy="28440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1840" cy="17460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41840" cy="35078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41840" cy="334584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21840" cy="302184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SIG React</a:t>
            </a:r>
            <a:br/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04-09-2018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0000" y="288000"/>
            <a:ext cx="66218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PropTypes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968000" y="5004000"/>
            <a:ext cx="3237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8280000" y="5004000"/>
            <a:ext cx="141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4E32C8F1-6EF6-4A2C-A627-B524C8143D49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640080" y="822960"/>
            <a:ext cx="6621840" cy="38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PropTypes from the package prop-types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20000" y="288000"/>
            <a:ext cx="66218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Routing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968000" y="5004000"/>
            <a:ext cx="3237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280000" y="5004000"/>
            <a:ext cx="141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2FB0BDCA-9DA9-42FD-AE6F-F60551512965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640080" y="822960"/>
            <a:ext cx="6621840" cy="38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component which will be shown on 404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component for an accommodations detail page. For now just render ‘hello world’.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`&lt;Router&gt;...&lt;/Router&gt;` from  the package react-router-dom to your App.js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Switch component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`&lt;Route …/&gt;` for path `”/”` to your accommodations component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route for path `”/:id”` to your accommodation detail component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route for path `”*”` to your 404 component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288000"/>
            <a:ext cx="66218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JSS styling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968000" y="5004000"/>
            <a:ext cx="3237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280000" y="5004000"/>
            <a:ext cx="141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C0738892-9577-44E0-8047-5B52F8CC8E90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601560" y="822960"/>
            <a:ext cx="6621840" cy="38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Replace the CSS with react-jss using withStyles from material-ui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20000" y="288000"/>
            <a:ext cx="66218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Fetching part deux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968000" y="5004000"/>
            <a:ext cx="3237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8280000" y="5004000"/>
            <a:ext cx="141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FB44A603-79E4-41FE-A6DA-BE5EDC9EE7BB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601560" y="822960"/>
            <a:ext cx="6621840" cy="38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Edit your accommodation detail component to use `export default withRouter(accommodation)`. WithRouter comes from the package react-router-dom.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Console.log `this.props` to see where your ID is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the ID in the lifecyclemethod `componentDidMount` to fetch the detailed information for the accommodation.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the information and some styling to the components render function. Don’t forget that fetch is an async action!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218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Fetch API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968000" y="5004000"/>
            <a:ext cx="3237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280000" y="5004000"/>
            <a:ext cx="141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0D516826-7CB0-41E9-AB3F-D8EC9F6A626A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000" y="288000"/>
            <a:ext cx="66218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Router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968000" y="5004000"/>
            <a:ext cx="3237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280000" y="5004000"/>
            <a:ext cx="141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2F9E9626-9957-40A2-8BB5-78E772DE5D80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288000"/>
            <a:ext cx="66218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Lifecycle methods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968000" y="5004000"/>
            <a:ext cx="3237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8280000" y="5004000"/>
            <a:ext cx="141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C5EEC30-1A4A-4EB4-B7C2-754180F53AB1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720000" y="288000"/>
            <a:ext cx="66218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JSS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968000" y="5004000"/>
            <a:ext cx="3237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8280000" y="5004000"/>
            <a:ext cx="141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9F440A53-8636-4ADC-AE2C-6B30808C3ACA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20000" y="288000"/>
            <a:ext cx="66218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Proptypes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968000" y="5004000"/>
            <a:ext cx="3237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8280000" y="5004000"/>
            <a:ext cx="141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60A4386A-9D08-41E9-8DA0-AC476FD33686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20000" y="288000"/>
            <a:ext cx="66218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347200" y="2194560"/>
            <a:ext cx="2405880" cy="7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968000" y="5004000"/>
            <a:ext cx="3237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8280000" y="5004000"/>
            <a:ext cx="141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2E44BF0-CEBD-435E-8497-A6FF7C1A7D84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47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301840" cy="350784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20000" y="288000"/>
            <a:ext cx="66218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Getting started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968000" y="5004000"/>
            <a:ext cx="3237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8280000" y="5004000"/>
            <a:ext cx="141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4E3B1490-85DD-4E0C-BB71-CEA20E173028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876240" y="778320"/>
            <a:ext cx="6621840" cy="38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Git clone https://github.com/AMIS-Services/react-series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sig2/exercise/koa, run `yarn install`, `yarn start-db`, `yarn start`, `yarn seed-db`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localhost:3030/accomodations to verify back-end is working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sig2/exercise/react, run `yarn install` and `yarn start`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localhost:3000 to verify front-end is working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For examples of ES6 syntax, view the file slides/syntax.js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0000" y="288000"/>
            <a:ext cx="66218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Fetching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968000" y="5004000"/>
            <a:ext cx="3237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8280000" y="5004000"/>
            <a:ext cx="141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F72F2F97-EA1C-4692-BADC-31096DE54B13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640080" y="822960"/>
            <a:ext cx="6621840" cy="38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 `src/common/fetch.js`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function which can be called to handle requests to the back-end using `window.fetch()`.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As an option, pass the correct headers (`accept: “application/json”`)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error handling for response errors to this function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error handling for network errors to this function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this function to fetch the accommodations in the lifecyclemethod `componentDidMount()` in `Accommodations.js`. Be aware this is an asynchronous process, so return `null` in the render method until the accommodations have been loaded!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238</TotalTime>
  <Application>LibreOffice/6.0.3.2$Linux_X86_64 LibreOffice_project/00m0$Build-2</Application>
  <Words>110</Words>
  <Paragraphs>44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2018-08-21T16:41:52Z</dcterms:modified>
  <cp:revision>68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