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9.jpeg" ContentType="image/jpeg"/>
  <Override PartName="/ppt/media/image18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20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2440" cy="28008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7520" cy="17028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7520" cy="17028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3880" cy="64260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2440" cy="28008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7520" cy="17028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2440" cy="28008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7520" cy="17028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7520" cy="3503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AMIS-Services/react-series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7520" cy="33415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7520" cy="301752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04-09-2018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20000" y="288000"/>
            <a:ext cx="66175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Uncontrolled 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968000" y="5004000"/>
            <a:ext cx="3233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8280000" y="5004000"/>
            <a:ext cx="137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91AA2BD-AB66-4FFC-A118-7634E755853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02640" y="50472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Initialise the ref in the constructor: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a callback to link the DOM element to the ref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value of the ref is available in `this.inputRef.value`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N.B. Material UI &lt;Input  /&gt; or &lt;TextField /&gt; use inputRef instead of ref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4210560" y="444240"/>
            <a:ext cx="3559320" cy="101628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5315400" y="1438560"/>
            <a:ext cx="3368880" cy="84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720000" y="288000"/>
            <a:ext cx="66175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097280" y="2194560"/>
            <a:ext cx="3651480" cy="7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Functional Demo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968000" y="5004000"/>
            <a:ext cx="3233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8280000" y="5004000"/>
            <a:ext cx="137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C86957B-1BE5-4E1E-BDAA-C9D97E41D74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06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7520" cy="35035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207" name="CustomShape 5"/>
          <p:cNvSpPr/>
          <p:nvPr/>
        </p:nvSpPr>
        <p:spPr>
          <a:xfrm>
            <a:off x="1097280" y="1422000"/>
            <a:ext cx="3651480" cy="7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Login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720000" y="288000"/>
            <a:ext cx="66175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Uncontrolled form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968000" y="5004000"/>
            <a:ext cx="3233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8280000" y="5004000"/>
            <a:ext cx="137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D15FCFC-9FA1-4104-B93A-4FCD2563B4F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640080" y="82296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LoginDialog component, pass it the properties open (a boolean) and handleClose (a function)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the render method, return a MUI &lt;Dialog /&gt;. Pass it the property open from your LoginDialog props.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 two Inputs for email and password as well as a Button from MUI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two refs in the constructor and add them to the Inputs using callbacks in their inputRef property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handleLogin function and add it to the onClick of the button.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Below your class, add `LoginDialog.contextType = UserContextAdd the login logic from your context to your handleLogin function.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Change the &lt;Appbar /&gt; render to contain the &lt;LoginDialog /&gt;. Add the necessary functions and state members to manage the `open` prop of the LoginDialog. Pass LoginDialog the necessary function in handleClose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BONUS: make the ‘favorite’ on the accommodations work again. The favorite accommodations list can be found on the user object.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validation to the ‘email’ field of the login dialog</a:t>
            </a:r>
            <a:endParaRPr b="0" lang="en-US" sz="14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720000" y="288000"/>
            <a:ext cx="66175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Controlled 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968000" y="5004000"/>
            <a:ext cx="3233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280000" y="5004000"/>
            <a:ext cx="137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7F062DF-6B0A-40C4-8653-4D8B42D63D86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02640" y="50472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the state for the inputs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Set input value to equal state 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onChange handlers to the inputs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20000" y="288000"/>
            <a:ext cx="66175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554480" y="2286000"/>
            <a:ext cx="3651480" cy="7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Functional Demo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4968000" y="5004000"/>
            <a:ext cx="3233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8280000" y="5004000"/>
            <a:ext cx="137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F2E3DD5-A706-42BE-AFED-EAC2A2B5509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20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7520" cy="35035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221" name="CustomShape 5"/>
          <p:cNvSpPr/>
          <p:nvPr/>
        </p:nvSpPr>
        <p:spPr>
          <a:xfrm>
            <a:off x="716760" y="1413000"/>
            <a:ext cx="5303520" cy="7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Create accommodation form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720000" y="288000"/>
            <a:ext cx="66175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Controlled form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968000" y="5004000"/>
            <a:ext cx="3233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8280000" y="5004000"/>
            <a:ext cx="137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AB20D46-4DD8-4E8F-AC7B-53E2F4DF61C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640080" y="82296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new page at `/create`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routerlink inside the Appbar, linking to /create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link should only be visible/clickable to logged in users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MUI TextField for name, location, foto url, description and a MUI (multi)select for amenities (faciliteiten)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See: https://material-ui.com/api/select/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the input values depend on state and add functions for the inputs’ `onChange`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submit button which posts the accomodation to `localhost:3030/accommodations` using the fetch function from ‘src/common/fetc’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a create new user page at `/register`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20000" y="288000"/>
            <a:ext cx="66175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u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968000" y="5004000"/>
            <a:ext cx="3233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8280000" y="5004000"/>
            <a:ext cx="137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770F2135-BA04-4162-BF44-387089BD1D3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640080" y="82296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Explain some theory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720000" y="288000"/>
            <a:ext cx="66175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 actions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8000" y="5004000"/>
            <a:ext cx="3233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8280000" y="5004000"/>
            <a:ext cx="137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00F3494-6AEA-45A4-AB5A-C5947DD5B33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640080" y="78084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file: src/store/accommodations/actions.js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Export a function getAllAccommodations which returns an async function  which takes a parameter called dispatch. HINT: this async means you will want to use `await`. 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returned function, dispatch an object with the attribute type set to “REQUEST_ACCOMMODATIONS”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Move the accommodations fetch from Accommodations.js to here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If the Fetch is successful dispatch a second object with type “RECEIVE_ACCOMMODATIONS” and  the accommodations as payload. If the Fetch is unsuccessful dispatch an object with type “ERROR_ACCOMMODATIONS”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Suggestion: put the type strings in a constant which you export, so you can use the same strings later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20000" y="288000"/>
            <a:ext cx="66175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 reducer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968000" y="5004000"/>
            <a:ext cx="3233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8280000" y="5004000"/>
            <a:ext cx="137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EE0E783-5252-4972-A8AD-2CCFD0DFEB1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40080" y="78084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file: src/store/accommodations/reducer.js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the reducer function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It takes a state (default empty array) and an action (default empty object)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It contains a switch for the action.type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By default it returns the state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case for ‘REQUEST_ACCOMMODATIONS’, ‘ERROR_ACCOMMODATIONS’ and ‘RECEIVE_ACCOMMODATIONS’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request and error case return state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receive case put the accommodations you just fetched in the state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720000" y="288000"/>
            <a:ext cx="66175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 store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968000" y="5004000"/>
            <a:ext cx="3233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8280000" y="5004000"/>
            <a:ext cx="137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BC306EB-2E9A-41C2-B047-6EB835B902F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640080" y="82296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store configuration file in src/store: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and provide the store by assigning the return from configureStore() to a constant in your App.js. Wrap &lt;Provider /&gt; from react-redux around the rest of your app.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1005840" y="1451880"/>
            <a:ext cx="6476040" cy="211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75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Recap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33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7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A251743-9023-4D5C-AEA5-A77ADB3CCE4C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011680" y="731520"/>
            <a:ext cx="5019120" cy="379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0000" y="288000"/>
            <a:ext cx="66175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968000" y="5004000"/>
            <a:ext cx="3233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280000" y="5004000"/>
            <a:ext cx="137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9F30D67-82FC-4707-9956-D712CDDA94F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02640" y="50472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876240" y="54864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&lt;Subject /&gt;</a:t>
            </a:r>
            <a:endParaRPr b="0" lang="en-US" sz="1500" spc="-1" strike="noStrike"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Theory</a:t>
            </a:r>
            <a:endParaRPr b="0" lang="en-US" sz="1500" spc="-1" strike="noStrike"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Hands-on</a:t>
            </a:r>
            <a:endParaRPr b="0" lang="en-US" sz="1500" spc="-1" strike="noStrike"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Live coding (if needed)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288000"/>
            <a:ext cx="66175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What are we gonna build?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968000" y="5004000"/>
            <a:ext cx="3233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280000" y="5004000"/>
            <a:ext cx="137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179BDDD-AEE7-4C67-8CB7-6DC31A2B1DA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602640" y="50472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876240" y="54864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Snippet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Authorization flow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Login functionality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Register functionality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accommodation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Connect to Redux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288000"/>
            <a:ext cx="66175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But first: Getting started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968000" y="5004000"/>
            <a:ext cx="3233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280000" y="5004000"/>
            <a:ext cx="137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24AC067-71DE-47AB-8789-767562BA97E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876240" y="54864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or git pull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https://github.com/AMIS-Services/react-series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sig3/exercise/koa, run:</a:t>
            </a:r>
            <a:endParaRPr b="0" lang="en-US" sz="1500" spc="-1" strike="noStrike">
              <a:latin typeface="Arial"/>
            </a:endParaRPr>
          </a:p>
          <a:p>
            <a:pPr lvl="1" marL="432000" indent="-2124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install`</a:t>
            </a:r>
            <a:endParaRPr b="0" lang="en-US" sz="1500" spc="-1" strike="noStrike">
              <a:latin typeface="Arial"/>
            </a:endParaRPr>
          </a:p>
          <a:p>
            <a:pPr lvl="1" marL="432000" indent="-2124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start-db`</a:t>
            </a:r>
            <a:endParaRPr b="0" lang="en-US" sz="1500" spc="-1" strike="noStrike">
              <a:latin typeface="Arial"/>
            </a:endParaRPr>
          </a:p>
          <a:p>
            <a:pPr lvl="1" marL="432000" indent="-2124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start`</a:t>
            </a:r>
            <a:endParaRPr b="0" lang="en-US" sz="1500" spc="-1" strike="noStrike">
              <a:latin typeface="Arial"/>
            </a:endParaRPr>
          </a:p>
          <a:p>
            <a:pPr lvl="1" marL="432000" indent="-2124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seed-db`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localhost:3030/accommodations to verify back-end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sig3/exercise/react, run `yarn` or `npm install` and `yarn/npm start`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 to verify front-end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288000"/>
            <a:ext cx="66175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Snippets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968000" y="5004000"/>
            <a:ext cx="3233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280000" y="5004000"/>
            <a:ext cx="137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812C896-5821-45B8-9755-7B31DB982E8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02640" y="50472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602640" y="73008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288000"/>
            <a:ext cx="66175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Snippets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968000" y="5004000"/>
            <a:ext cx="3233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8280000" y="5004000"/>
            <a:ext cx="137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0B5FF29-9C2D-4E1D-AB91-1195DD9C57E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876240" y="54864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Open /.vscode/components.code-snippets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Copy the first snippet “component” and use the base code to create a styledComponent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After creating and using the snippet, it should result in the following code: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920240" y="2077200"/>
            <a:ext cx="4800240" cy="235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20000" y="288000"/>
            <a:ext cx="66175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Context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968000" y="5004000"/>
            <a:ext cx="3233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280000" y="5004000"/>
            <a:ext cx="137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D82B68F-3D50-452C-A398-88C37C4E3FB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602640" y="50472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when the same information is required in multiple far-removed components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Requires initialization, a provider and one or more consumers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Initialization is done outside of a component: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provider is passed the value: 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Child of Consumer is a function: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If you want your context available outside of the render method, set the classes contextType below the class: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N.B. Export context API from it’s own separate file to prevent cyclic dependencies when using the contextType notation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N.B. If you want to pass functions, put them in state and pass the whole state object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8412480" y="1371600"/>
            <a:ext cx="182520" cy="128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6"/>
          <p:cNvSpPr/>
          <p:nvPr/>
        </p:nvSpPr>
        <p:spPr>
          <a:xfrm>
            <a:off x="7955280" y="968760"/>
            <a:ext cx="182520" cy="1281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7"/>
          <p:cNvSpPr/>
          <p:nvPr/>
        </p:nvSpPr>
        <p:spPr>
          <a:xfrm>
            <a:off x="7955280" y="1151640"/>
            <a:ext cx="182520" cy="1281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8"/>
          <p:cNvSpPr/>
          <p:nvPr/>
        </p:nvSpPr>
        <p:spPr>
          <a:xfrm>
            <a:off x="7680960" y="1151640"/>
            <a:ext cx="182520" cy="1281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9"/>
          <p:cNvSpPr/>
          <p:nvPr/>
        </p:nvSpPr>
        <p:spPr>
          <a:xfrm>
            <a:off x="8229600" y="1151640"/>
            <a:ext cx="182520" cy="1281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0"/>
          <p:cNvSpPr/>
          <p:nvPr/>
        </p:nvSpPr>
        <p:spPr>
          <a:xfrm>
            <a:off x="8138160" y="1371600"/>
            <a:ext cx="182520" cy="1281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1"/>
          <p:cNvSpPr/>
          <p:nvPr/>
        </p:nvSpPr>
        <p:spPr>
          <a:xfrm>
            <a:off x="7863840" y="1371600"/>
            <a:ext cx="182520" cy="1281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2"/>
          <p:cNvSpPr/>
          <p:nvPr/>
        </p:nvSpPr>
        <p:spPr>
          <a:xfrm>
            <a:off x="7589520" y="1371600"/>
            <a:ext cx="182520" cy="1281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3"/>
          <p:cNvSpPr/>
          <p:nvPr/>
        </p:nvSpPr>
        <p:spPr>
          <a:xfrm>
            <a:off x="7406640" y="1554480"/>
            <a:ext cx="182520" cy="128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4"/>
          <p:cNvSpPr/>
          <p:nvPr/>
        </p:nvSpPr>
        <p:spPr>
          <a:xfrm>
            <a:off x="7772400" y="1554480"/>
            <a:ext cx="182520" cy="1281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5"/>
          <p:cNvSpPr/>
          <p:nvPr/>
        </p:nvSpPr>
        <p:spPr>
          <a:xfrm>
            <a:off x="8595360" y="1554480"/>
            <a:ext cx="182520" cy="128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6"/>
          <p:cNvSpPr/>
          <p:nvPr/>
        </p:nvSpPr>
        <p:spPr>
          <a:xfrm>
            <a:off x="8046720" y="1554480"/>
            <a:ext cx="182520" cy="1281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7"/>
          <p:cNvSpPr/>
          <p:nvPr/>
        </p:nvSpPr>
        <p:spPr>
          <a:xfrm>
            <a:off x="8321040" y="1554480"/>
            <a:ext cx="182520" cy="1281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18"/>
          <p:cNvSpPr/>
          <p:nvPr/>
        </p:nvSpPr>
        <p:spPr>
          <a:xfrm>
            <a:off x="8046720" y="1005840"/>
            <a:ext cx="27432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19"/>
          <p:cNvSpPr/>
          <p:nvPr/>
        </p:nvSpPr>
        <p:spPr>
          <a:xfrm>
            <a:off x="8046720" y="1005840"/>
            <a:ext cx="36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20"/>
          <p:cNvSpPr/>
          <p:nvPr/>
        </p:nvSpPr>
        <p:spPr>
          <a:xfrm flipH="1">
            <a:off x="7772400" y="1005840"/>
            <a:ext cx="27432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21"/>
          <p:cNvSpPr/>
          <p:nvPr/>
        </p:nvSpPr>
        <p:spPr>
          <a:xfrm>
            <a:off x="8321040" y="1188720"/>
            <a:ext cx="18288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22"/>
          <p:cNvSpPr/>
          <p:nvPr/>
        </p:nvSpPr>
        <p:spPr>
          <a:xfrm>
            <a:off x="8503920" y="1463040"/>
            <a:ext cx="18288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23"/>
          <p:cNvSpPr/>
          <p:nvPr/>
        </p:nvSpPr>
        <p:spPr>
          <a:xfrm flipH="1">
            <a:off x="7955280" y="1188720"/>
            <a:ext cx="9144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24"/>
          <p:cNvSpPr/>
          <p:nvPr/>
        </p:nvSpPr>
        <p:spPr>
          <a:xfrm flipH="1">
            <a:off x="7680960" y="1188720"/>
            <a:ext cx="9144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25"/>
          <p:cNvSpPr/>
          <p:nvPr/>
        </p:nvSpPr>
        <p:spPr>
          <a:xfrm flipH="1">
            <a:off x="8229600" y="1188720"/>
            <a:ext cx="9144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26"/>
          <p:cNvSpPr/>
          <p:nvPr/>
        </p:nvSpPr>
        <p:spPr>
          <a:xfrm>
            <a:off x="8229600" y="1463040"/>
            <a:ext cx="18288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27"/>
          <p:cNvSpPr/>
          <p:nvPr/>
        </p:nvSpPr>
        <p:spPr>
          <a:xfrm>
            <a:off x="7955280" y="1463040"/>
            <a:ext cx="18288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28"/>
          <p:cNvSpPr/>
          <p:nvPr/>
        </p:nvSpPr>
        <p:spPr>
          <a:xfrm>
            <a:off x="7680960" y="1463040"/>
            <a:ext cx="18288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29"/>
          <p:cNvSpPr/>
          <p:nvPr/>
        </p:nvSpPr>
        <p:spPr>
          <a:xfrm flipH="1">
            <a:off x="7498080" y="1463040"/>
            <a:ext cx="18288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0"/>
          <p:cNvSpPr/>
          <p:nvPr/>
        </p:nvSpPr>
        <p:spPr>
          <a:xfrm>
            <a:off x="8046720" y="1737360"/>
            <a:ext cx="182520" cy="128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31"/>
          <p:cNvSpPr/>
          <p:nvPr/>
        </p:nvSpPr>
        <p:spPr>
          <a:xfrm>
            <a:off x="8138160" y="1645920"/>
            <a:ext cx="36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3749040" y="1928160"/>
            <a:ext cx="4237920" cy="26604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4663440" y="1701360"/>
            <a:ext cx="3380760" cy="21852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3657600" y="2229120"/>
            <a:ext cx="3761640" cy="51372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4"/>
          <a:stretch/>
        </p:blipFill>
        <p:spPr>
          <a:xfrm>
            <a:off x="4114800" y="3019680"/>
            <a:ext cx="3190320" cy="18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20000" y="288000"/>
            <a:ext cx="66175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-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: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u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u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x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8000" y="5004000"/>
            <a:ext cx="3233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8280000" y="5004000"/>
            <a:ext cx="137520" cy="1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B979582-C461-494A-9F43-3A18AB39F03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640080" y="822960"/>
            <a:ext cx="661752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called context.js in `src/common`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Initialise a context called UserContext and export it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Import the context in Frame.js and use it in a &lt;UserContext.provider /&gt;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state to the Frame component, consisting of a currently undefined user and a login function 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login function, use the login function from src/common/auth.js. Set sate.user to the user it returns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As the UserContext value pass entire state </a:t>
            </a: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Wrap the JSX the Appbar returns in a &lt;UserContext.Consumer /&gt; and conditionally show either the users userName or the word login, depending on whether user is logged in or not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93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logging out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583</TotalTime>
  <Application>LibreOffice/6.0.3.2$Linux_X86_64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2018-11-21T16:35:24Z</dcterms:modified>
  <cp:revision>149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