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95956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9948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000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95956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19948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720000" y="288000"/>
            <a:ext cx="6623640" cy="233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95956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19948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72000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295956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19948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720000" y="288000"/>
            <a:ext cx="6623640" cy="233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95956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99480" y="122400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72000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295956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5199480" y="3048120"/>
            <a:ext cx="2132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0000" y="288000"/>
            <a:ext cx="6623640" cy="233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34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114080" y="304812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114080" y="1224000"/>
            <a:ext cx="323208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0000" y="3048120"/>
            <a:ext cx="6623640" cy="166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8560" cy="2862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0" y="810000"/>
            <a:ext cx="9143640" cy="3347640"/>
          </a:xfrm>
          <a:prstGeom prst="rect">
            <a:avLst/>
          </a:prstGeom>
        </p:spPr>
        <p:txBody>
          <a:bodyPr lIns="360000" rIns="3960000" tIns="252000" bIns="1080000" anchor="b"/>
          <a:p>
            <a:pPr algn="r">
              <a:lnSpc>
                <a:spcPts val="2001"/>
              </a:lnSpc>
            </a:pPr>
            <a:r>
              <a:rPr b="0" lang="nl-NL" sz="1400" spc="-1" strike="noStrike">
                <a:solidFill>
                  <a:srgbClr val="808080"/>
                </a:solidFill>
                <a:latin typeface="Arial"/>
              </a:rPr>
              <a:t>Click icon to add picture</a:t>
            </a:r>
            <a:endParaRPr b="0" lang="nl-N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5400000" y="1548000"/>
            <a:ext cx="3023640" cy="3023640"/>
          </a:xfrm>
          <a:prstGeom prst="rect">
            <a:avLst/>
          </a:prstGeom>
        </p:spPr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nl-NL" sz="28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80000" cy="64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8560" cy="28620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TITELSTIJL VAN MODEL BEWERKEN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20000" y="1224000"/>
            <a:ext cx="6623640" cy="3491640"/>
          </a:xfrm>
          <a:prstGeom prst="rect">
            <a:avLst/>
          </a:prstGeom>
        </p:spPr>
        <p:txBody>
          <a:bodyPr lIns="0" rIns="0" tIns="0" bIns="0"/>
          <a:p>
            <a:pPr marL="18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2" marL="54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3" marL="72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4" marL="900000" indent="-179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3744000" y="5004000"/>
            <a:ext cx="1223640" cy="10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F65E0EE8-59A2-48A1-8C26-78EBB2AFC37B}" type="datetime1">
              <a:rPr b="0" lang="en-US" sz="600" spc="-1" strike="noStrike">
                <a:solidFill>
                  <a:srgbClr val="ffffff"/>
                </a:solidFill>
                <a:latin typeface="Arial"/>
              </a:rPr>
              <a:t>07/20/2018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968000" y="5004000"/>
            <a:ext cx="3239640" cy="10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280000" y="5004000"/>
            <a:ext cx="143640" cy="10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84CB916C-ED44-4322-ACD2-3CB086B01099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20000" y="936000"/>
            <a:ext cx="662364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1" lang="nl-NL" sz="1500" spc="-1" strike="noStrike">
                <a:solidFill>
                  <a:srgbClr val="e63232"/>
                </a:solidFill>
                <a:latin typeface="Arial"/>
              </a:rPr>
              <a:t>Edit Master text styles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8560" cy="286200"/>
          </a:xfrm>
          <a:prstGeom prst="rect">
            <a:avLst/>
          </a:prstGeom>
          <a:ln>
            <a:noFill/>
          </a:ln>
        </p:spPr>
      </p:pic>
      <p:pic>
        <p:nvPicPr>
          <p:cNvPr id="89" name="Picture 10" descr="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4966560"/>
            <a:ext cx="9143640" cy="176400"/>
          </a:xfrm>
          <a:prstGeom prst="rect">
            <a:avLst/>
          </a:prstGeom>
          <a:ln>
            <a:noFill/>
          </a:ln>
        </p:spPr>
      </p:pic>
      <p:sp>
        <p:nvSpPr>
          <p:cNvPr id="90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 w="936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812880"/>
            <a:ext cx="9143640" cy="3509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640" cy="503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TITELSTIJL VAN MODEL BEWERKEN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0000" y="900000"/>
            <a:ext cx="5939640" cy="3401640"/>
          </a:xfrm>
          <a:prstGeom prst="rect">
            <a:avLst/>
          </a:prstGeom>
        </p:spPr>
        <p:txBody>
          <a:bodyPr lIns="0" rIns="0" tIns="0" bIns="0"/>
          <a:p>
            <a:pPr marL="18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1" marL="36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2" marL="54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3" marL="72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lvl="4" marL="900000" indent="-17964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dt"/>
          </p:nvPr>
        </p:nvSpPr>
        <p:spPr>
          <a:xfrm>
            <a:off x="3744000" y="5004000"/>
            <a:ext cx="1223640" cy="10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160C729E-E3BB-4251-BC6F-073B77A8EFCE}" type="datetime1">
              <a:rPr b="0" lang="en-US" sz="600" spc="-1" strike="noStrike">
                <a:solidFill>
                  <a:srgbClr val="ffffff"/>
                </a:solidFill>
                <a:latin typeface="Arial"/>
              </a:rPr>
              <a:t>07/20/2018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ftr"/>
          </p:nvPr>
        </p:nvSpPr>
        <p:spPr>
          <a:xfrm>
            <a:off x="4968000" y="5004000"/>
            <a:ext cx="3239640" cy="10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sldNum"/>
          </p:nvPr>
        </p:nvSpPr>
        <p:spPr>
          <a:xfrm>
            <a:off x="8280000" y="5004000"/>
            <a:ext cx="143640" cy="10764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9AA7D76-02B4-4EAE-BA10-73BE25DF38EE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6840000" y="810000"/>
            <a:ext cx="2303640" cy="3509640"/>
          </a:xfrm>
          <a:prstGeom prst="rect">
            <a:avLst/>
          </a:prstGeom>
        </p:spPr>
        <p:txBody>
          <a:bodyPr lIns="360000" rIns="360000" tIns="360000" bIns="45000"/>
          <a:p>
            <a:pPr algn="ctr">
              <a:lnSpc>
                <a:spcPts val="2001"/>
              </a:lnSpc>
            </a:pPr>
            <a:r>
              <a:rPr b="0" lang="nl-NL" sz="1400" spc="-1" strike="noStrike">
                <a:solidFill>
                  <a:srgbClr val="808080"/>
                </a:solidFill>
                <a:latin typeface="Arial"/>
              </a:rPr>
              <a:t>Click icon to add picture</a:t>
            </a:r>
            <a:endParaRPr b="0" lang="nl-N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3640" cy="33476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35" name="TextShape 1"/>
          <p:cNvSpPr txBox="1"/>
          <p:nvPr/>
        </p:nvSpPr>
        <p:spPr>
          <a:xfrm>
            <a:off x="5400000" y="1548000"/>
            <a:ext cx="3023640" cy="30236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nl-NL" sz="2800" spc="-1" strike="noStrike">
                <a:solidFill>
                  <a:srgbClr val="ffffff"/>
                </a:solidFill>
                <a:latin typeface="Arial"/>
              </a:rPr>
              <a:t>SIG React</a:t>
            </a:r>
            <a:br/>
            <a:r>
              <a:rPr b="1" lang="nl-NL" sz="2800" spc="-1" strike="noStrike">
                <a:solidFill>
                  <a:srgbClr val="ffffff"/>
                </a:solidFill>
                <a:latin typeface="Arial"/>
              </a:rPr>
              <a:t>24-07-2018</a:t>
            </a:r>
            <a:endParaRPr b="0" lang="nl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Creating a component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AC212465-3ABB-46FC-908F-03065D0D780C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Create the folder src/components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Create a new component by adding a file with the code shown below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Add JSX to the render method. Add some styling in a .css file.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Import and use the component in the App.js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377440" y="2286000"/>
            <a:ext cx="3238200" cy="166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passing props to your component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03C074D6-9593-452E-85FD-0C95A9D97C5F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Pass a prop to your Appbar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Use this prop in the Appbar (availabe with `this.props.propName`)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Try using multiple Appbar components in your App.js with different values for your prop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displaying data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67DB21F9-7A4A-40DE-9750-C3A7191AB786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783000" y="77652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Import the data from the resources folder (import { accomodations } from ‘src/resources/accommodations.js’)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Use accommodations.map(() =&gt; {}) to display a div with the accommodations name for each accommodation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Move the rendering of the accommodations to a separate function which returns JSX. Use `accommodations.map(this.renderAccomodations)`.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Display more data. Add some styling.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move accommodation to it’s own component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C5CC904A-5FF3-426C-BA7B-49DC2DA0512D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Create a new .js and .css file for accomodation. Create a new component and move the rendering of an accommodation to this component. Move the css. 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Display the component &lt;HomeIcon /&gt; from the resources folder. Have its color be based on favorite being true or false.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using state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CF6E039B-49B7-4FA8-A4EB-E62B0EC45CFC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Have the HomeIcon be shown dependent on state rather than props by adding a this.state.favorite to your Accommodation component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Add a function to toggle the value of this state using `this.setState()`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Add an `onClick()` to your HomeIcon which calls the function which toggles this.state.favorite 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 extra: displaying favorites at the top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852DA601-EF40-4AD2-80C0-044B12431EBD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Display the accommodations which have `favorite === true` at the top of </a:t>
            </a: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the page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Make sure that the  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History  and features of React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1A312733-CCA9-45C7-9435-6F79340E63F5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720000" y="936000"/>
            <a:ext cx="6623640" cy="2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Components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20000" y="79164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Components: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Are reusable blocks of code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Render JSX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Can be passed propperties when called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Have their own state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A41353EC-D6C8-47BF-A285-44F57BFF1BC9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Components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2995C11E-C307-48F5-BD23-ADAD506A2D0B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48" name="Picture 6" descr=""/>
          <p:cNvPicPr/>
          <p:nvPr/>
        </p:nvPicPr>
        <p:blipFill>
          <a:blip r:embed="rId1"/>
          <a:stretch/>
        </p:blipFill>
        <p:spPr>
          <a:xfrm>
            <a:off x="780480" y="658440"/>
            <a:ext cx="6446880" cy="4432680"/>
          </a:xfrm>
          <a:prstGeom prst="rect">
            <a:avLst/>
          </a:prstGeom>
          <a:ln>
            <a:noFill/>
          </a:ln>
        </p:spPr>
      </p:pic>
      <p:sp>
        <p:nvSpPr>
          <p:cNvPr id="149" name="TextShape 4"/>
          <p:cNvSpPr txBox="1"/>
          <p:nvPr/>
        </p:nvSpPr>
        <p:spPr>
          <a:xfrm>
            <a:off x="720000" y="1224000"/>
            <a:ext cx="6623640" cy="349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JSX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CA47596E-7F64-4BDE-9C23-AAB13C50B5FB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53" name="Picture 12" descr=""/>
          <p:cNvPicPr/>
          <p:nvPr/>
        </p:nvPicPr>
        <p:blipFill>
          <a:blip r:embed="rId1"/>
          <a:stretch/>
        </p:blipFill>
        <p:spPr>
          <a:xfrm>
            <a:off x="6631200" y="1188720"/>
            <a:ext cx="2076120" cy="1904760"/>
          </a:xfrm>
          <a:prstGeom prst="rect">
            <a:avLst/>
          </a:prstGeom>
          <a:ln>
            <a:noFill/>
          </a:ln>
        </p:spPr>
      </p:pic>
      <p:pic>
        <p:nvPicPr>
          <p:cNvPr id="154" name="Picture 14" descr=""/>
          <p:cNvPicPr/>
          <p:nvPr/>
        </p:nvPicPr>
        <p:blipFill>
          <a:blip r:embed="rId2"/>
          <a:stretch/>
        </p:blipFill>
        <p:spPr>
          <a:xfrm>
            <a:off x="-2880" y="703800"/>
            <a:ext cx="5981400" cy="365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Props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A20C7362-CAFD-4F34-9B48-4C6B2BCBDD54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58" name="Picture 12" descr=""/>
          <p:cNvPicPr/>
          <p:nvPr/>
        </p:nvPicPr>
        <p:blipFill>
          <a:blip r:embed="rId1"/>
          <a:stretch/>
        </p:blipFill>
        <p:spPr>
          <a:xfrm>
            <a:off x="6276600" y="1413000"/>
            <a:ext cx="2742840" cy="1696320"/>
          </a:xfrm>
          <a:prstGeom prst="rect">
            <a:avLst/>
          </a:prstGeom>
          <a:ln>
            <a:noFill/>
          </a:ln>
        </p:spPr>
      </p:pic>
      <p:pic>
        <p:nvPicPr>
          <p:cNvPr id="159" name="Picture 14" descr=""/>
          <p:cNvPicPr/>
          <p:nvPr/>
        </p:nvPicPr>
        <p:blipFill>
          <a:blip r:embed="rId2"/>
          <a:stretch/>
        </p:blipFill>
        <p:spPr>
          <a:xfrm>
            <a:off x="145440" y="702000"/>
            <a:ext cx="5445000" cy="412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State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Picture 7" descr=""/>
          <p:cNvPicPr/>
          <p:nvPr/>
        </p:nvPicPr>
        <p:blipFill>
          <a:blip r:embed="rId1"/>
          <a:stretch/>
        </p:blipFill>
        <p:spPr>
          <a:xfrm>
            <a:off x="6599880" y="1433160"/>
            <a:ext cx="790200" cy="533160"/>
          </a:xfrm>
          <a:prstGeom prst="rect">
            <a:avLst/>
          </a:prstGeom>
          <a:ln>
            <a:noFill/>
          </a:ln>
        </p:spPr>
      </p:pic>
      <p:sp>
        <p:nvSpPr>
          <p:cNvPr id="162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5FFEEF61-FDC3-41B3-B44F-4F4322127E9B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64" name="Picture 9" descr=""/>
          <p:cNvPicPr/>
          <p:nvPr/>
        </p:nvPicPr>
        <p:blipFill>
          <a:blip r:embed="rId2"/>
          <a:stretch/>
        </p:blipFill>
        <p:spPr>
          <a:xfrm>
            <a:off x="6603120" y="2408400"/>
            <a:ext cx="1314000" cy="580680"/>
          </a:xfrm>
          <a:prstGeom prst="rect">
            <a:avLst/>
          </a:prstGeom>
          <a:ln>
            <a:noFill/>
          </a:ln>
        </p:spPr>
      </p:pic>
      <p:pic>
        <p:nvPicPr>
          <p:cNvPr id="165" name="Picture 11" descr=""/>
          <p:cNvPicPr/>
          <p:nvPr/>
        </p:nvPicPr>
        <p:blipFill>
          <a:blip r:embed="rId3"/>
          <a:stretch/>
        </p:blipFill>
        <p:spPr>
          <a:xfrm>
            <a:off x="258120" y="1246320"/>
            <a:ext cx="5395680" cy="30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 on tijd!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712960" y="2116440"/>
            <a:ext cx="159120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nl-NL" sz="3200" spc="-1" strike="noStrike">
                <a:solidFill>
                  <a:srgbClr val="ffffff"/>
                </a:solidFill>
                <a:latin typeface="Arial"/>
              </a:rPr>
              <a:t>Vragen?</a:t>
            </a:r>
            <a:endParaRPr b="0" lang="nl-N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4C89DFDF-FCCC-4433-8424-C36AB06FE2A9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pic>
        <p:nvPicPr>
          <p:cNvPr id="170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3640" cy="35096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20000" y="288000"/>
            <a:ext cx="6623640" cy="50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nl-NL" sz="1800" spc="-1" strike="noStrike">
                <a:solidFill>
                  <a:srgbClr val="e63232"/>
                </a:solidFill>
                <a:latin typeface="Arial"/>
              </a:rPr>
              <a:t>Hands-on: Editing JSX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968000" y="5004000"/>
            <a:ext cx="3239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</a:rPr>
              <a:t>Titel van de presentatie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8280000" y="5004000"/>
            <a:ext cx="143640" cy="10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85D2DF5C-F6F4-47E8-B71D-B0154A29F2AD}" type="slidenum">
              <a:rPr b="0" lang="en-US" sz="6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600" spc="-1" strike="noStrike">
              <a:latin typeface="Times New Roman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717120" y="792000"/>
            <a:ext cx="6623640" cy="388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Git clone https://github.com/AMIS-Services/react-series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Cd into dir exercise and run yarn start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Inspect the page in your browser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500" spc="-1" strike="noStrike">
                <a:solidFill>
                  <a:srgbClr val="000000"/>
                </a:solidFill>
                <a:latin typeface="Arial"/>
              </a:rPr>
              <a:t>Edit the JSX to show a AMISBnB as a title</a:t>
            </a: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nl-N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2018-07-20T11:22:57Z</dcterms:modified>
  <cp:revision>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