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71" r:id="rId7"/>
    <p:sldId id="257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04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0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5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1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9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6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3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7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5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6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17F5-E025-4869-BD4A-C88D9E21FD4E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9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em.com/introductio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methods-organize-c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Block – Element – Modifier</a:t>
            </a:r>
          </a:p>
          <a:p>
            <a:r>
              <a:rPr lang="nl-NL" dirty="0"/>
              <a:t>Divide layout into blocks</a:t>
            </a:r>
          </a:p>
          <a:p>
            <a:r>
              <a:rPr lang="nl-NL" dirty="0"/>
              <a:t>Blocks contain elements</a:t>
            </a:r>
          </a:p>
          <a:p>
            <a:r>
              <a:rPr lang="nl-NL" dirty="0"/>
              <a:t>Define state of block or element with modifiers</a:t>
            </a:r>
          </a:p>
          <a:p>
            <a:r>
              <a:rPr lang="nl-NL" dirty="0"/>
              <a:t>Naming convention: block__element--modifier</a:t>
            </a:r>
          </a:p>
        </p:txBody>
      </p:sp>
      <p:pic>
        <p:nvPicPr>
          <p:cNvPr id="1030" name="Picture 6" descr="https://i.gyazo.com/db4e69a16e725950213b5cc3e040aa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320745"/>
            <a:ext cx="4353271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Smaller components</a:t>
            </a:r>
          </a:p>
          <a:p>
            <a:r>
              <a:rPr lang="nl-NL" dirty="0"/>
              <a:t>Independent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Inside layout components</a:t>
            </a:r>
          </a:p>
          <a:p>
            <a:r>
              <a:rPr lang="nl-NL" dirty="0"/>
              <a:t>Related elements: </a:t>
            </a:r>
            <a:br>
              <a:rPr lang="nl-NL" dirty="0"/>
            </a:br>
            <a:r>
              <a:rPr lang="nl-NL" dirty="0"/>
              <a:t>Use module name as prefix</a:t>
            </a:r>
          </a:p>
          <a:p>
            <a:r>
              <a:rPr lang="nl-NL" dirty="0"/>
              <a:t>Sub-class modules if necessary</a:t>
            </a:r>
          </a:p>
          <a:p>
            <a:endParaRPr lang="nl-NL" dirty="0"/>
          </a:p>
        </p:txBody>
      </p:sp>
      <p:pic>
        <p:nvPicPr>
          <p:cNvPr id="9218" name="Picture 2" descr="https://i.gyazo.com/9d03780f7198075ca85ea435ce531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97" y="1825624"/>
            <a:ext cx="2885303" cy="3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current status of element</a:t>
            </a:r>
          </a:p>
          <a:p>
            <a:r>
              <a:rPr lang="nl-NL" dirty="0"/>
              <a:t>Applied to layout or module</a:t>
            </a:r>
          </a:p>
          <a:p>
            <a:r>
              <a:rPr lang="nl-NL" dirty="0"/>
              <a:t>Overrides other styles</a:t>
            </a:r>
          </a:p>
          <a:p>
            <a:r>
              <a:rPr lang="nl-NL" dirty="0"/>
              <a:t>Include module name if it specifically relates to</a:t>
            </a:r>
            <a:br>
              <a:rPr lang="nl-NL" dirty="0"/>
            </a:br>
            <a:r>
              <a:rPr lang="nl-NL" dirty="0"/>
              <a:t>the behavior of a module</a:t>
            </a:r>
          </a:p>
        </p:txBody>
      </p:sp>
      <p:pic>
        <p:nvPicPr>
          <p:cNvPr id="10242" name="Picture 2" descr="https://i.gyazo.com/a2e229bf00598a7b2f2a65b977860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1" y="1825625"/>
            <a:ext cx="2860589" cy="42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Replaceable styles</a:t>
            </a:r>
          </a:p>
          <a:p>
            <a:r>
              <a:rPr lang="nl-NL" dirty="0"/>
              <a:t>Typically defines the overall look</a:t>
            </a:r>
          </a:p>
          <a:p>
            <a:r>
              <a:rPr lang="nl-NL" dirty="0"/>
              <a:t>Can override all other style rules</a:t>
            </a:r>
          </a:p>
          <a:p>
            <a:r>
              <a:rPr lang="nl-NL" dirty="0"/>
              <a:t>Not mandatory</a:t>
            </a:r>
          </a:p>
        </p:txBody>
      </p:sp>
      <p:pic>
        <p:nvPicPr>
          <p:cNvPr id="11266" name="Picture 2" descr="https://i.gyazo.com/5a152183d5d65bedec9573d4ea4df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1" y="1825625"/>
            <a:ext cx="3842130" cy="35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Organized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modules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Complicated</a:t>
            </a:r>
          </a:p>
          <a:p>
            <a:r>
              <a:rPr lang="nl-NL" dirty="0"/>
              <a:t>Specificity issues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6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8" descr="http://getbem.com/assets/github_c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" y="365125"/>
            <a:ext cx="88582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04" y="6198417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http://getbem.com/introduction/</a:t>
            </a:r>
            <a:r>
              <a:rPr lang="nl-NL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0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Independent components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Defines the purpose</a:t>
            </a:r>
          </a:p>
        </p:txBody>
      </p:sp>
      <p:pic>
        <p:nvPicPr>
          <p:cNvPr id="2054" name="Picture 6" descr="https://i.gyazo.com/a6294b12d8b8145e16f84a6523681f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46" y="1690688"/>
            <a:ext cx="3223054" cy="36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2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Child of a block</a:t>
            </a:r>
          </a:p>
          <a:p>
            <a:r>
              <a:rPr lang="nl-NL" dirty="0"/>
              <a:t>No meaning on its own</a:t>
            </a:r>
          </a:p>
          <a:p>
            <a:r>
              <a:rPr lang="nl-NL" dirty="0"/>
              <a:t>Never related to another element</a:t>
            </a:r>
          </a:p>
          <a:p>
            <a:r>
              <a:rPr lang="nl-NL" dirty="0"/>
              <a:t>Double underscore as prefix</a:t>
            </a:r>
          </a:p>
        </p:txBody>
      </p:sp>
      <p:pic>
        <p:nvPicPr>
          <p:cNvPr id="4098" name="Picture 2" descr="https://i.gyazo.com/399509cf03e9b9f9b2bd8891d022e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825625"/>
            <a:ext cx="2562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state or appearance</a:t>
            </a:r>
          </a:p>
          <a:p>
            <a:r>
              <a:rPr lang="nl-NL" dirty="0"/>
              <a:t>Prefix: double hyphen</a:t>
            </a:r>
          </a:p>
          <a:p>
            <a:r>
              <a:rPr lang="nl-NL" dirty="0"/>
              <a:t>Modifying element based on block-level modifier</a:t>
            </a:r>
            <a:br>
              <a:rPr lang="nl-NL" dirty="0"/>
            </a:br>
            <a:r>
              <a:rPr lang="nl-NL" dirty="0"/>
              <a:t>is allowed: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122" name="Picture 2" descr="https://i.gyazo.com/77346fc59a8f89b9776535e68bd18e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48" y="837041"/>
            <a:ext cx="2703052" cy="5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088505b826b24a9d24714367e88cc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3677444"/>
            <a:ext cx="3362795" cy="8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styles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Bloated HTML</a:t>
            </a:r>
          </a:p>
          <a:p>
            <a:r>
              <a:rPr lang="nl-NL" dirty="0"/>
              <a:t>Components cannot share styles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1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and Modular Architecture for CSS</a:t>
            </a:r>
          </a:p>
          <a:p>
            <a:r>
              <a:rPr lang="en-US" dirty="0"/>
              <a:t>CSS rules categorization</a:t>
            </a:r>
          </a:p>
          <a:p>
            <a:r>
              <a:rPr lang="nl-NL" dirty="0"/>
              <a:t>5 style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Layout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Theme</a:t>
            </a:r>
          </a:p>
        </p:txBody>
      </p:sp>
      <p:pic>
        <p:nvPicPr>
          <p:cNvPr id="6146" name="Picture 2" descr="https://i0.wp.com/css-tricks.com/wp-content/uploads/2017/07/image3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41" y="3492844"/>
            <a:ext cx="7333659" cy="26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0141" y="6311900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https://css-tricks.com/methods-organize-css/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3652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Defaults</a:t>
            </a:r>
          </a:p>
          <a:p>
            <a:r>
              <a:rPr lang="nl-NL" dirty="0"/>
              <a:t>Element selector</a:t>
            </a:r>
          </a:p>
          <a:p>
            <a:r>
              <a:rPr lang="nl-NL" dirty="0"/>
              <a:t>Example: html, body, form, a</a:t>
            </a:r>
          </a:p>
        </p:txBody>
      </p:sp>
      <p:pic>
        <p:nvPicPr>
          <p:cNvPr id="7170" name="Picture 2" descr="https://i.gyazo.com/b649c68418c573c428041d1d8329ec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825625"/>
            <a:ext cx="39909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page sections</a:t>
            </a:r>
          </a:p>
          <a:p>
            <a:r>
              <a:rPr lang="nl-NL" dirty="0"/>
              <a:t>Major components</a:t>
            </a:r>
          </a:p>
          <a:p>
            <a:r>
              <a:rPr lang="nl-NL" dirty="0"/>
              <a:t>Example: #header, #footer, #sidebar</a:t>
            </a:r>
          </a:p>
          <a:p>
            <a:r>
              <a:rPr lang="nl-NL" dirty="0"/>
              <a:t>Combinable with other layout styles</a:t>
            </a:r>
          </a:p>
          <a:p>
            <a:r>
              <a:rPr lang="nl-NL" dirty="0"/>
              <a:t>.l- prefix</a:t>
            </a:r>
          </a:p>
        </p:txBody>
      </p:sp>
      <p:pic>
        <p:nvPicPr>
          <p:cNvPr id="8194" name="Picture 2" descr="https://i.gyazo.com/e66d73b1f8113081ee05659d02fd4f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28" y="1690687"/>
            <a:ext cx="2456271" cy="50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2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222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BEM</vt:lpstr>
      <vt:lpstr>PowerPoint Presentation</vt:lpstr>
      <vt:lpstr>Block</vt:lpstr>
      <vt:lpstr>Element</vt:lpstr>
      <vt:lpstr>Modifier</vt:lpstr>
      <vt:lpstr>Pros &amp; Cons</vt:lpstr>
      <vt:lpstr>SMACSS</vt:lpstr>
      <vt:lpstr>Base Rules</vt:lpstr>
      <vt:lpstr>Layout Rules</vt:lpstr>
      <vt:lpstr>Module Rules</vt:lpstr>
      <vt:lpstr>State</vt:lpstr>
      <vt:lpstr>Theme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 Oosterlaak</cp:lastModifiedBy>
  <cp:revision>33</cp:revision>
  <dcterms:created xsi:type="dcterms:W3CDTF">2020-02-09T16:20:27Z</dcterms:created>
  <dcterms:modified xsi:type="dcterms:W3CDTF">2020-02-17T16:03:37Z</dcterms:modified>
</cp:coreProperties>
</file>