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7"/>
  </p:notesMasterIdLst>
  <p:sldIdLst>
    <p:sldId id="295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78" r:id="rId25"/>
    <p:sldId id="280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6"/>
  </p:normalViewPr>
  <p:slideViewPr>
    <p:cSldViewPr snapToGrid="0" snapToObjects="1">
      <p:cViewPr>
        <p:scale>
          <a:sx n="110" d="100"/>
          <a:sy n="110" d="100"/>
        </p:scale>
        <p:origin x="25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B580-1EE9-4EC9-BB27-58E161E815C2}" type="datetime1">
              <a:rPr lang="en-US" noProof="0" smtClean="0"/>
              <a:t>5/9/2020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157-D68A-4EFF-96E0-880EAE4CC280}" type="datetime1">
              <a:rPr lang="en-US" smtClean="0"/>
              <a:t>5/9/2020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D333-EBC9-472F-87F2-9EDE48E51638}" type="datetime1">
              <a:rPr lang="en-US" smtClean="0"/>
              <a:t>5/9/2020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E8CA-472C-4BAB-B1AE-A6100A8636EA}" type="datetime1">
              <a:rPr lang="en-US" smtClean="0"/>
              <a:t>5/9/2020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3C0-B98E-48E7-910E-42EAE06C45F2}" type="datetime1">
              <a:rPr lang="en-US" smtClean="0"/>
              <a:t>5/9/2020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D9E-D76A-464C-B8A0-C2CBAD25C6F2}" type="datetime1">
              <a:rPr lang="en-US" smtClean="0"/>
              <a:t>5/9/2020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1D1-A87D-411D-B649-3C5CCE00269F}" type="datetime1">
              <a:rPr lang="en-US" smtClean="0"/>
              <a:t>5/9/2020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18C-9AFE-4D44-8FCF-5C207BAA6F1D}" type="datetime1">
              <a:rPr lang="en-US" smtClean="0"/>
              <a:t>5/9/2020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9492-06F4-4EDA-99D6-C088BCB255B9}" type="datetime1">
              <a:rPr lang="en-US" smtClean="0"/>
              <a:t>5/9/2020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B9AD-A9AA-4154-8904-08ACC45E4A15}" type="datetime1">
              <a:rPr lang="en-US" smtClean="0"/>
              <a:t>5/9/2020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86D4-4651-4256-A5D5-94797E9067D4}" type="datetime1">
              <a:rPr lang="en-US" noProof="0" smtClean="0"/>
              <a:t>5/9/2020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9DF7F753-C782-4E88-8717-CD7F96C48616}" type="datetime1">
              <a:rPr lang="en-US" smtClean="0"/>
              <a:t>5/9/2020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  <a:p>
            <a:pPr lvl="1"/>
            <a:r>
              <a:rPr lang="en-GB" dirty="0"/>
              <a:t>Add “rescore” to JSON body with </a:t>
            </a:r>
            <a:r>
              <a:rPr lang="en-GB" dirty="0" err="1"/>
              <a:t>window_size</a:t>
            </a:r>
            <a:r>
              <a:rPr lang="en-GB" dirty="0"/>
              <a:t>, query, </a:t>
            </a:r>
            <a:r>
              <a:rPr lang="en-GB" dirty="0" err="1"/>
              <a:t>query_weight</a:t>
            </a:r>
            <a:r>
              <a:rPr lang="en-GB" dirty="0"/>
              <a:t> and </a:t>
            </a:r>
            <a:r>
              <a:rPr lang="en-GB" dirty="0" err="1"/>
              <a:t>rescore_weight</a:t>
            </a:r>
            <a:endParaRPr lang="en-GB" dirty="0"/>
          </a:p>
          <a:p>
            <a:pPr lvl="2"/>
            <a:r>
              <a:rPr lang="en-GB" sz="1400" dirty="0"/>
              <a:t>Window size determines on how many of the top documents a rescore is applied</a:t>
            </a:r>
          </a:p>
          <a:p>
            <a:pPr lvl="2"/>
            <a:r>
              <a:rPr lang="en-GB" sz="1400" dirty="0"/>
              <a:t>The relative importance of the original score and rescore can be controller with </a:t>
            </a:r>
            <a:r>
              <a:rPr lang="en-GB" sz="1400" dirty="0" err="1"/>
              <a:t>query_weight</a:t>
            </a:r>
            <a:r>
              <a:rPr lang="en-GB" sz="1400" dirty="0"/>
              <a:t> and </a:t>
            </a:r>
            <a:r>
              <a:rPr lang="en-GB" sz="1400" dirty="0" err="1"/>
              <a:t>rescore_weight</a:t>
            </a:r>
            <a:endParaRPr lang="en-NL" sz="14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914442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</a:p>
          <a:p>
            <a:pPr lvl="1"/>
            <a:endParaRPr lang="en-GB" sz="1400" dirty="0"/>
          </a:p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64D8-9334-49DD-898B-79B5359B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5681791" y="936000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46854" cy="3780000"/>
          </a:xfrm>
        </p:spPr>
        <p:txBody>
          <a:bodyPr/>
          <a:lstStyle/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r>
              <a:rPr lang="en-GB" dirty="0"/>
              <a:t>The results are shown below the query results</a:t>
            </a:r>
          </a:p>
          <a:p>
            <a:pPr lvl="1"/>
            <a:r>
              <a:rPr lang="en-GB" sz="1400" dirty="0"/>
              <a:t>Set size to 0 to only get aggregation results</a:t>
            </a:r>
          </a:p>
          <a:p>
            <a:endParaRPr lang="en-GB" dirty="0"/>
          </a:p>
          <a:p>
            <a:r>
              <a:rPr lang="en-GB" dirty="0"/>
              <a:t>Results are approximate for values above 2^53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FDAD-6F16-4222-8572-6016A5A95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5"/>
          <a:stretch/>
        </p:blipFill>
        <p:spPr>
          <a:xfrm>
            <a:off x="821027" y="1471001"/>
            <a:ext cx="2210825" cy="311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9" r="38458" b="2712"/>
          <a:stretch/>
        </p:blipFill>
        <p:spPr>
          <a:xfrm>
            <a:off x="3320321" y="1383086"/>
            <a:ext cx="2791829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929009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48" r="31051"/>
          <a:stretch/>
        </p:blipFill>
        <p:spPr>
          <a:xfrm>
            <a:off x="4409204" y="2743203"/>
            <a:ext cx="2836327" cy="10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 b="67223"/>
          <a:stretch/>
        </p:blipFill>
        <p:spPr>
          <a:xfrm>
            <a:off x="4409204" y="1208334"/>
            <a:ext cx="2836327" cy="15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query _string: has the same options and syntax as the q query param in URL-based requests</a:t>
            </a:r>
          </a:p>
          <a:p>
            <a:r>
              <a:rPr lang="en-GB" dirty="0" err="1"/>
              <a:t>simple_query_string</a:t>
            </a:r>
            <a:r>
              <a:rPr lang="en-GB" dirty="0"/>
              <a:t>: more limited but does not return errors for invalid syntax, ignores it instead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54A-EDB7-44AE-97EE-646026D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C0D-F4C4-46B6-AF11-CA923A9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match: standard query for full-text search</a:t>
            </a:r>
          </a:p>
          <a:p>
            <a:r>
              <a:rPr lang="en-GB" dirty="0" err="1"/>
              <a:t>multi_match</a:t>
            </a:r>
            <a:r>
              <a:rPr lang="en-GB" dirty="0"/>
              <a:t>: same as match, but for multiple fields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F0C6-33D6-4FAD-A977-FDF14DE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E974-B78D-4C27-8192-283CBF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5F8B144-1C72-4DBE-8A8C-1670247F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 r="45629" b="4880"/>
          <a:stretch/>
        </p:blipFill>
        <p:spPr>
          <a:xfrm>
            <a:off x="720003" y="1803935"/>
            <a:ext cx="3790950" cy="24035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BC8DA9-C115-4A6A-A64F-7B0CE1E0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862325" y="1803935"/>
            <a:ext cx="3345675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37-F2FB-4E69-95AD-7906C5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FA-08D2-48D3-B2FB-40E294C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match_phrase</a:t>
            </a:r>
            <a:r>
              <a:rPr lang="en-GB" dirty="0"/>
              <a:t>: match a phrase precisely or provide the “slop” parameter to allow some words in between.</a:t>
            </a:r>
          </a:p>
          <a:p>
            <a:r>
              <a:rPr lang="en-GB" dirty="0" err="1"/>
              <a:t>match_phrase_prefix</a:t>
            </a:r>
            <a:r>
              <a:rPr lang="en-GB" dirty="0"/>
              <a:t>: last term is treated as prefix, matching any word beginning with that term</a:t>
            </a:r>
          </a:p>
          <a:p>
            <a:r>
              <a:rPr lang="en-GB" dirty="0" err="1"/>
              <a:t>match_bool_prefix</a:t>
            </a:r>
            <a:r>
              <a:rPr lang="en-GB" dirty="0"/>
              <a:t>: match terms in any position, not in specific order</a:t>
            </a:r>
          </a:p>
          <a:p>
            <a:endParaRPr lang="en-GB" dirty="0"/>
          </a:p>
          <a:p>
            <a:r>
              <a:rPr lang="en-GB" dirty="0"/>
              <a:t>intervals: search documents based on order and proximity of terms</a:t>
            </a:r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BC2-3946-418E-9984-42AB33A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646A-BDCC-4ED3-B628-369F043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6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AMIS_Conclusion_Presentatie_v2</Template>
  <TotalTime>1673</TotalTime>
  <Words>1371</Words>
  <Application>Microsoft Office PowerPoint</Application>
  <PresentationFormat>On-screen Show (16:9)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Office-thema</vt:lpstr>
      <vt:lpstr>Elasticsearch  14-05-2020   Jeffrey Resodikromo Emmy Hermans</vt:lpstr>
      <vt:lpstr>Queries </vt:lpstr>
      <vt:lpstr>URL-based queries</vt:lpstr>
      <vt:lpstr>JSON-based queries</vt:lpstr>
      <vt:lpstr>JSON-based queries – term level queries</vt:lpstr>
      <vt:lpstr>JSON-based queries – full text queries(1)</vt:lpstr>
      <vt:lpstr>JSON-based queries – full text queries(2)</vt:lpstr>
      <vt:lpstr>JSON-based queries – full text queries(3)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PowerPoint Presentation</vt:lpstr>
      <vt:lpstr>PowerPoint Presentation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14-05-2020  Jeffrey Resodikromo Emmy Hermans</dc:title>
  <dc:subject/>
  <dc:creator>Emmy Hermans</dc:creator>
  <cp:keywords/>
  <dc:description>AMIS Conclusion presentatie - versie 2 - juni 2019
Ontwerp: Humming
Template: Ton Persoon</dc:description>
  <cp:lastModifiedBy>Emmy Hermans</cp:lastModifiedBy>
  <cp:revision>6</cp:revision>
  <dcterms:created xsi:type="dcterms:W3CDTF">2020-05-09T10:04:54Z</dcterms:created>
  <dcterms:modified xsi:type="dcterms:W3CDTF">2020-05-10T13:58:32Z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0x01010054F6992C941BD0469027D6180034181D</vt:lpwstr>
  </property>
</Properties>
</file>