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9"/>
  </p:notesMasterIdLst>
  <p:sldIdLst>
    <p:sldId id="295" r:id="rId5"/>
    <p:sldId id="334" r:id="rId6"/>
    <p:sldId id="261" r:id="rId7"/>
    <p:sldId id="333" r:id="rId8"/>
    <p:sldId id="335" r:id="rId9"/>
    <p:sldId id="316" r:id="rId10"/>
    <p:sldId id="317" r:id="rId11"/>
    <p:sldId id="33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260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5" r:id="rId37"/>
    <p:sldId id="304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278" r:id="rId47"/>
    <p:sldId id="280" r:id="rId4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D2BBE-D63B-4AD5-BEC6-59139DE746A8}" v="70" dt="2020-05-10T13:57:0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210" d="100"/>
          <a:sy n="210" d="100"/>
        </p:scale>
        <p:origin x="3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y Hermans" userId="c3e9c84d-faea-4afd-99a9-81aa31d3abe5" providerId="ADAL" clId="{C6FD2BBE-D63B-4AD5-BEC6-59139DE746A8}"/>
    <pc:docChg chg="undo redo custSel addSld delSld modSld">
      <pc:chgData name="Emmy Hermans" userId="c3e9c84d-faea-4afd-99a9-81aa31d3abe5" providerId="ADAL" clId="{C6FD2BBE-D63B-4AD5-BEC6-59139DE746A8}" dt="2020-05-10T13:58:23.702" v="7653" actId="2696"/>
      <pc:docMkLst>
        <pc:docMk/>
      </pc:docMkLst>
      <pc:sldChg chg="modSp">
        <pc:chgData name="Emmy Hermans" userId="c3e9c84d-faea-4afd-99a9-81aa31d3abe5" providerId="ADAL" clId="{C6FD2BBE-D63B-4AD5-BEC6-59139DE746A8}" dt="2020-05-09T12:22:07.059" v="2798" actId="404"/>
        <pc:sldMkLst>
          <pc:docMk/>
          <pc:sldMk cId="683142817" sldId="260"/>
        </pc:sldMkLst>
        <pc:spChg chg="mod">
          <ac:chgData name="Emmy Hermans" userId="c3e9c84d-faea-4afd-99a9-81aa31d3abe5" providerId="ADAL" clId="{C6FD2BBE-D63B-4AD5-BEC6-59139DE746A8}" dt="2020-05-09T12:22:07.059" v="2798" actId="404"/>
          <ac:spMkLst>
            <pc:docMk/>
            <pc:sldMk cId="683142817" sldId="260"/>
            <ac:spMk id="7" creationId="{00000000-0000-0000-0000-000000000000}"/>
          </ac:spMkLst>
        </pc:spChg>
      </pc:sldChg>
      <pc:sldChg chg="modSp">
        <pc:chgData name="Emmy Hermans" userId="c3e9c84d-faea-4afd-99a9-81aa31d3abe5" providerId="ADAL" clId="{C6FD2BBE-D63B-4AD5-BEC6-59139DE746A8}" dt="2020-05-09T12:22:19.289" v="2800" actId="404"/>
        <pc:sldMkLst>
          <pc:docMk/>
          <pc:sldMk cId="28128500" sldId="296"/>
        </pc:sldMkLst>
        <pc:spChg chg="mod">
          <ac:chgData name="Emmy Hermans" userId="c3e9c84d-faea-4afd-99a9-81aa31d3abe5" providerId="ADAL" clId="{C6FD2BBE-D63B-4AD5-BEC6-59139DE746A8}" dt="2020-05-09T12:22:19.289" v="2800" actId="404"/>
          <ac:spMkLst>
            <pc:docMk/>
            <pc:sldMk cId="28128500" sldId="296"/>
            <ac:spMk id="3" creationId="{0F4D189A-E357-4B2A-A1E3-9E5FE39602B4}"/>
          </ac:spMkLst>
        </pc:spChg>
      </pc:sldChg>
      <pc:sldChg chg="addSp modSp add">
        <pc:chgData name="Emmy Hermans" userId="c3e9c84d-faea-4afd-99a9-81aa31d3abe5" providerId="ADAL" clId="{C6FD2BBE-D63B-4AD5-BEC6-59139DE746A8}" dt="2020-05-09T11:00:55.069" v="200" actId="404"/>
        <pc:sldMkLst>
          <pc:docMk/>
          <pc:sldMk cId="222741933" sldId="297"/>
        </pc:sldMkLst>
        <pc:spChg chg="mod">
          <ac:chgData name="Emmy Hermans" userId="c3e9c84d-faea-4afd-99a9-81aa31d3abe5" providerId="ADAL" clId="{C6FD2BBE-D63B-4AD5-BEC6-59139DE746A8}" dt="2020-05-09T10:53:14.829" v="18" actId="20577"/>
          <ac:spMkLst>
            <pc:docMk/>
            <pc:sldMk cId="222741933" sldId="297"/>
            <ac:spMk id="2" creationId="{9E5D2522-46E1-4D83-9A5A-67D3ADF27E67}"/>
          </ac:spMkLst>
        </pc:spChg>
        <pc:spChg chg="mod">
          <ac:chgData name="Emmy Hermans" userId="c3e9c84d-faea-4afd-99a9-81aa31d3abe5" providerId="ADAL" clId="{C6FD2BBE-D63B-4AD5-BEC6-59139DE746A8}" dt="2020-05-09T11:00:55.069" v="200" actId="404"/>
          <ac:spMkLst>
            <pc:docMk/>
            <pc:sldMk cId="222741933" sldId="297"/>
            <ac:spMk id="3" creationId="{1D012F73-214A-4DCA-B8BE-D912AAC039C2}"/>
          </ac:spMkLst>
        </pc:spChg>
        <pc:picChg chg="add mod">
          <ac:chgData name="Emmy Hermans" userId="c3e9c84d-faea-4afd-99a9-81aa31d3abe5" providerId="ADAL" clId="{C6FD2BBE-D63B-4AD5-BEC6-59139DE746A8}" dt="2020-05-09T10:58:21.645" v="107" actId="14100"/>
          <ac:picMkLst>
            <pc:docMk/>
            <pc:sldMk cId="222741933" sldId="297"/>
            <ac:picMk id="6" creationId="{9779979B-3C32-4151-8050-4D66175AAC18}"/>
          </ac:picMkLst>
        </pc:picChg>
      </pc:sldChg>
      <pc:sldChg chg="addSp modSp add">
        <pc:chgData name="Emmy Hermans" userId="c3e9c84d-faea-4afd-99a9-81aa31d3abe5" providerId="ADAL" clId="{C6FD2BBE-D63B-4AD5-BEC6-59139DE746A8}" dt="2020-05-09T11:21:40.386" v="603" actId="404"/>
        <pc:sldMkLst>
          <pc:docMk/>
          <pc:sldMk cId="1006357290" sldId="298"/>
        </pc:sldMkLst>
        <pc:spChg chg="mod">
          <ac:chgData name="Emmy Hermans" userId="c3e9c84d-faea-4afd-99a9-81aa31d3abe5" providerId="ADAL" clId="{C6FD2BBE-D63B-4AD5-BEC6-59139DE746A8}" dt="2020-05-09T11:02:14.157" v="224" actId="20577"/>
          <ac:spMkLst>
            <pc:docMk/>
            <pc:sldMk cId="1006357290" sldId="298"/>
            <ac:spMk id="2" creationId="{9C007D3D-332D-4AD9-85FC-77A25515902B}"/>
          </ac:spMkLst>
        </pc:spChg>
        <pc:spChg chg="mod">
          <ac:chgData name="Emmy Hermans" userId="c3e9c84d-faea-4afd-99a9-81aa31d3abe5" providerId="ADAL" clId="{C6FD2BBE-D63B-4AD5-BEC6-59139DE746A8}" dt="2020-05-09T11:21:40.386" v="603" actId="404"/>
          <ac:spMkLst>
            <pc:docMk/>
            <pc:sldMk cId="1006357290" sldId="298"/>
            <ac:spMk id="3" creationId="{F2759B63-4D8D-4899-85DE-3F19A0A8D667}"/>
          </ac:spMkLst>
        </pc:spChg>
        <pc:picChg chg="add mod modCrop">
          <ac:chgData name="Emmy Hermans" userId="c3e9c84d-faea-4afd-99a9-81aa31d3abe5" providerId="ADAL" clId="{C6FD2BBE-D63B-4AD5-BEC6-59139DE746A8}" dt="2020-05-09T11:20:55.040" v="588" actId="1076"/>
          <ac:picMkLst>
            <pc:docMk/>
            <pc:sldMk cId="1006357290" sldId="298"/>
            <ac:picMk id="7" creationId="{AFBC3F60-7524-405C-B062-DC407D793C0D}"/>
          </ac:picMkLst>
        </pc:picChg>
        <pc:picChg chg="add mod modCrop">
          <ac:chgData name="Emmy Hermans" userId="c3e9c84d-faea-4afd-99a9-81aa31d3abe5" providerId="ADAL" clId="{C6FD2BBE-D63B-4AD5-BEC6-59139DE746A8}" dt="2020-05-09T11:21:04.336" v="590" actId="1076"/>
          <ac:picMkLst>
            <pc:docMk/>
            <pc:sldMk cId="1006357290" sldId="298"/>
            <ac:picMk id="9" creationId="{4F4C1F08-1030-4034-888E-7F779D404A13}"/>
          </ac:picMkLst>
        </pc:picChg>
      </pc:sldChg>
      <pc:sldChg chg="modSp add">
        <pc:chgData name="Emmy Hermans" userId="c3e9c84d-faea-4afd-99a9-81aa31d3abe5" providerId="ADAL" clId="{C6FD2BBE-D63B-4AD5-BEC6-59139DE746A8}" dt="2020-05-09T12:02:05.172" v="1672" actId="20577"/>
        <pc:sldMkLst>
          <pc:docMk/>
          <pc:sldMk cId="311206040" sldId="299"/>
        </pc:sldMkLst>
        <pc:spChg chg="mod">
          <ac:chgData name="Emmy Hermans" userId="c3e9c84d-faea-4afd-99a9-81aa31d3abe5" providerId="ADAL" clId="{C6FD2BBE-D63B-4AD5-BEC6-59139DE746A8}" dt="2020-05-09T11:42:47.983" v="1172" actId="20577"/>
          <ac:spMkLst>
            <pc:docMk/>
            <pc:sldMk cId="311206040" sldId="299"/>
            <ac:spMk id="2" creationId="{4427163C-56C0-4988-9EBE-D1A1A61F018A}"/>
          </ac:spMkLst>
        </pc:spChg>
        <pc:spChg chg="mod">
          <ac:chgData name="Emmy Hermans" userId="c3e9c84d-faea-4afd-99a9-81aa31d3abe5" providerId="ADAL" clId="{C6FD2BBE-D63B-4AD5-BEC6-59139DE746A8}" dt="2020-05-09T12:02:05.172" v="1672" actId="20577"/>
          <ac:spMkLst>
            <pc:docMk/>
            <pc:sldMk cId="311206040" sldId="299"/>
            <ac:spMk id="3" creationId="{24508C12-EA00-4258-A431-15166DB8847F}"/>
          </ac:spMkLst>
        </pc:spChg>
      </pc:sldChg>
      <pc:sldChg chg="addSp delSp modSp add">
        <pc:chgData name="Emmy Hermans" userId="c3e9c84d-faea-4afd-99a9-81aa31d3abe5" providerId="ADAL" clId="{C6FD2BBE-D63B-4AD5-BEC6-59139DE746A8}" dt="2020-05-09T11:48:40.470" v="1373" actId="20577"/>
        <pc:sldMkLst>
          <pc:docMk/>
          <pc:sldMk cId="1194781786" sldId="300"/>
        </pc:sldMkLst>
        <pc:spChg chg="mod">
          <ac:chgData name="Emmy Hermans" userId="c3e9c84d-faea-4afd-99a9-81aa31d3abe5" providerId="ADAL" clId="{C6FD2BBE-D63B-4AD5-BEC6-59139DE746A8}" dt="2020-05-09T11:43:57.253" v="1223" actId="20577"/>
          <ac:spMkLst>
            <pc:docMk/>
            <pc:sldMk cId="1194781786" sldId="300"/>
            <ac:spMk id="2" creationId="{435EE54A-EDB7-44AE-97EE-646026D7E018}"/>
          </ac:spMkLst>
        </pc:spChg>
        <pc:spChg chg="mod">
          <ac:chgData name="Emmy Hermans" userId="c3e9c84d-faea-4afd-99a9-81aa31d3abe5" providerId="ADAL" clId="{C6FD2BBE-D63B-4AD5-BEC6-59139DE746A8}" dt="2020-05-09T11:48:40.470" v="1373" actId="20577"/>
          <ac:spMkLst>
            <pc:docMk/>
            <pc:sldMk cId="1194781786" sldId="300"/>
            <ac:spMk id="3" creationId="{CE132C0D-F4C4-46B6-AF11-CA923A92C562}"/>
          </ac:spMkLst>
        </pc:spChg>
        <pc:spChg chg="add del">
          <ac:chgData name="Emmy Hermans" userId="c3e9c84d-faea-4afd-99a9-81aa31d3abe5" providerId="ADAL" clId="{C6FD2BBE-D63B-4AD5-BEC6-59139DE746A8}" dt="2020-05-09T11:46:39.072" v="1327"/>
          <ac:spMkLst>
            <pc:docMk/>
            <pc:sldMk cId="1194781786" sldId="300"/>
            <ac:spMk id="11" creationId="{DAC34BF7-AA6D-4DD2-8AA1-BE23DEED0540}"/>
          </ac:spMkLst>
        </pc:spChg>
        <pc:picChg chg="add mod modCrop">
          <ac:chgData name="Emmy Hermans" userId="c3e9c84d-faea-4afd-99a9-81aa31d3abe5" providerId="ADAL" clId="{C6FD2BBE-D63B-4AD5-BEC6-59139DE746A8}" dt="2020-05-09T11:46:51.389" v="1343" actId="1076"/>
          <ac:picMkLst>
            <pc:docMk/>
            <pc:sldMk cId="1194781786" sldId="300"/>
            <ac:picMk id="7" creationId="{D5F8B144-1C72-4DBE-8A8C-1670247F5B36}"/>
          </ac:picMkLst>
        </pc:picChg>
        <pc:picChg chg="add mod modCrop">
          <ac:chgData name="Emmy Hermans" userId="c3e9c84d-faea-4afd-99a9-81aa31d3abe5" providerId="ADAL" clId="{C6FD2BBE-D63B-4AD5-BEC6-59139DE746A8}" dt="2020-05-09T11:46:51.901" v="1344" actId="1076"/>
          <ac:picMkLst>
            <pc:docMk/>
            <pc:sldMk cId="1194781786" sldId="300"/>
            <ac:picMk id="9" creationId="{30BC8DA9-C115-4A6A-A64F-7B0CE1E02808}"/>
          </ac:picMkLst>
        </pc:picChg>
        <pc:picChg chg="add del">
          <ac:chgData name="Emmy Hermans" userId="c3e9c84d-faea-4afd-99a9-81aa31d3abe5" providerId="ADAL" clId="{C6FD2BBE-D63B-4AD5-BEC6-59139DE746A8}" dt="2020-05-09T11:46:24.773" v="1325"/>
          <ac:picMkLst>
            <pc:docMk/>
            <pc:sldMk cId="1194781786" sldId="300"/>
            <ac:picMk id="10" creationId="{C4D2CD55-F394-4DD2-8D6F-0B16A4F1E07F}"/>
          </ac:picMkLst>
        </pc:picChg>
      </pc:sldChg>
      <pc:sldChg chg="add del">
        <pc:chgData name="Emmy Hermans" userId="c3e9c84d-faea-4afd-99a9-81aa31d3abe5" providerId="ADAL" clId="{C6FD2BBE-D63B-4AD5-BEC6-59139DE746A8}" dt="2020-05-09T11:37:31.088" v="915" actId="2696"/>
        <pc:sldMkLst>
          <pc:docMk/>
          <pc:sldMk cId="2478220478" sldId="300"/>
        </pc:sldMkLst>
      </pc:sldChg>
      <pc:sldChg chg="modSp add">
        <pc:chgData name="Emmy Hermans" userId="c3e9c84d-faea-4afd-99a9-81aa31d3abe5" providerId="ADAL" clId="{C6FD2BBE-D63B-4AD5-BEC6-59139DE746A8}" dt="2020-05-09T12:04:16.300" v="1773" actId="20577"/>
        <pc:sldMkLst>
          <pc:docMk/>
          <pc:sldMk cId="3103263932" sldId="301"/>
        </pc:sldMkLst>
        <pc:spChg chg="mod">
          <ac:chgData name="Emmy Hermans" userId="c3e9c84d-faea-4afd-99a9-81aa31d3abe5" providerId="ADAL" clId="{C6FD2BBE-D63B-4AD5-BEC6-59139DE746A8}" dt="2020-05-09T12:04:16.300" v="1773" actId="20577"/>
          <ac:spMkLst>
            <pc:docMk/>
            <pc:sldMk cId="3103263932" sldId="301"/>
            <ac:spMk id="2" creationId="{0A876437-F2FB-4E69-95AD-7906C55BB384}"/>
          </ac:spMkLst>
        </pc:spChg>
        <pc:spChg chg="mod">
          <ac:chgData name="Emmy Hermans" userId="c3e9c84d-faea-4afd-99a9-81aa31d3abe5" providerId="ADAL" clId="{C6FD2BBE-D63B-4AD5-BEC6-59139DE746A8}" dt="2020-05-09T12:04:00.964" v="1771" actId="20577"/>
          <ac:spMkLst>
            <pc:docMk/>
            <pc:sldMk cId="3103263932" sldId="301"/>
            <ac:spMk id="3" creationId="{129841FA-08D2-48D3-B2FB-40E294C20F55}"/>
          </ac:spMkLst>
        </pc:spChg>
      </pc:sldChg>
      <pc:sldChg chg="modSp add">
        <pc:chgData name="Emmy Hermans" userId="c3e9c84d-faea-4afd-99a9-81aa31d3abe5" providerId="ADAL" clId="{C6FD2BBE-D63B-4AD5-BEC6-59139DE746A8}" dt="2020-05-09T12:21:50.109" v="2796" actId="404"/>
        <pc:sldMkLst>
          <pc:docMk/>
          <pc:sldMk cId="2152417423" sldId="302"/>
        </pc:sldMkLst>
        <pc:spChg chg="mod">
          <ac:chgData name="Emmy Hermans" userId="c3e9c84d-faea-4afd-99a9-81aa31d3abe5" providerId="ADAL" clId="{C6FD2BBE-D63B-4AD5-BEC6-59139DE746A8}" dt="2020-05-09T12:14:32.164" v="2247" actId="20577"/>
          <ac:spMkLst>
            <pc:docMk/>
            <pc:sldMk cId="2152417423" sldId="302"/>
            <ac:spMk id="2" creationId="{7E0C864F-8D7E-4A1F-9FBF-8840FD06DD82}"/>
          </ac:spMkLst>
        </pc:spChg>
        <pc:spChg chg="mod">
          <ac:chgData name="Emmy Hermans" userId="c3e9c84d-faea-4afd-99a9-81aa31d3abe5" providerId="ADAL" clId="{C6FD2BBE-D63B-4AD5-BEC6-59139DE746A8}" dt="2020-05-09T12:21:50.109" v="2796" actId="404"/>
          <ac:spMkLst>
            <pc:docMk/>
            <pc:sldMk cId="2152417423" sldId="302"/>
            <ac:spMk id="3" creationId="{2B238913-DCE4-4551-93BE-7D0E5C113D13}"/>
          </ac:spMkLst>
        </pc:spChg>
      </pc:sldChg>
      <pc:sldChg chg="addSp modSp add">
        <pc:chgData name="Emmy Hermans" userId="c3e9c84d-faea-4afd-99a9-81aa31d3abe5" providerId="ADAL" clId="{C6FD2BBE-D63B-4AD5-BEC6-59139DE746A8}" dt="2020-05-09T12:26:05.126" v="2905" actId="1076"/>
        <pc:sldMkLst>
          <pc:docMk/>
          <pc:sldMk cId="1864376173" sldId="303"/>
        </pc:sldMkLst>
        <pc:spChg chg="mod">
          <ac:chgData name="Emmy Hermans" userId="c3e9c84d-faea-4afd-99a9-81aa31d3abe5" providerId="ADAL" clId="{C6FD2BBE-D63B-4AD5-BEC6-59139DE746A8}" dt="2020-05-09T12:14:42.377" v="2251" actId="20577"/>
          <ac:spMkLst>
            <pc:docMk/>
            <pc:sldMk cId="1864376173" sldId="303"/>
            <ac:spMk id="2" creationId="{E3757799-83EA-4342-8812-939E96764E4D}"/>
          </ac:spMkLst>
        </pc:spChg>
        <pc:spChg chg="mod">
          <ac:chgData name="Emmy Hermans" userId="c3e9c84d-faea-4afd-99a9-81aa31d3abe5" providerId="ADAL" clId="{C6FD2BBE-D63B-4AD5-BEC6-59139DE746A8}" dt="2020-05-09T12:24:59.704" v="2889" actId="20577"/>
          <ac:spMkLst>
            <pc:docMk/>
            <pc:sldMk cId="1864376173" sldId="303"/>
            <ac:spMk id="3" creationId="{14A0B485-2B6C-4D11-8D91-FDB4F4ADD880}"/>
          </ac:spMkLst>
        </pc:spChg>
        <pc:picChg chg="add mod modCrop">
          <ac:chgData name="Emmy Hermans" userId="c3e9c84d-faea-4afd-99a9-81aa31d3abe5" providerId="ADAL" clId="{C6FD2BBE-D63B-4AD5-BEC6-59139DE746A8}" dt="2020-05-09T12:26:05.126" v="2905" actId="1076"/>
          <ac:picMkLst>
            <pc:docMk/>
            <pc:sldMk cId="1864376173" sldId="303"/>
            <ac:picMk id="7" creationId="{11036951-F74A-4F51-8C07-D1D8D4E8E460}"/>
          </ac:picMkLst>
        </pc:picChg>
      </pc:sldChg>
      <pc:sldChg chg="addSp delSp modSp add">
        <pc:chgData name="Emmy Hermans" userId="c3e9c84d-faea-4afd-99a9-81aa31d3abe5" providerId="ADAL" clId="{C6FD2BBE-D63B-4AD5-BEC6-59139DE746A8}" dt="2020-05-09T13:05:10.574" v="5115" actId="255"/>
        <pc:sldMkLst>
          <pc:docMk/>
          <pc:sldMk cId="440443104" sldId="304"/>
        </pc:sldMkLst>
        <pc:spChg chg="mod">
          <ac:chgData name="Emmy Hermans" userId="c3e9c84d-faea-4afd-99a9-81aa31d3abe5" providerId="ADAL" clId="{C6FD2BBE-D63B-4AD5-BEC6-59139DE746A8}" dt="2020-05-09T12:32:54.913" v="2942" actId="20577"/>
          <ac:spMkLst>
            <pc:docMk/>
            <pc:sldMk cId="440443104" sldId="304"/>
            <ac:spMk id="2" creationId="{59E25428-E79C-49D8-A2C4-6BEF87511F34}"/>
          </ac:spMkLst>
        </pc:spChg>
        <pc:spChg chg="del">
          <ac:chgData name="Emmy Hermans" userId="c3e9c84d-faea-4afd-99a9-81aa31d3abe5" providerId="ADAL" clId="{C6FD2BBE-D63B-4AD5-BEC6-59139DE746A8}" dt="2020-05-09T12:31:59.477" v="2921" actId="931"/>
          <ac:spMkLst>
            <pc:docMk/>
            <pc:sldMk cId="440443104" sldId="304"/>
            <ac:spMk id="3" creationId="{E5EC4FCA-54A4-468C-8424-343270B585F0}"/>
          </ac:spMkLst>
        </pc:spChg>
        <pc:spChg chg="add mod">
          <ac:chgData name="Emmy Hermans" userId="c3e9c84d-faea-4afd-99a9-81aa31d3abe5" providerId="ADAL" clId="{C6FD2BBE-D63B-4AD5-BEC6-59139DE746A8}" dt="2020-05-09T13:05:10.574" v="5115" actId="255"/>
          <ac:spMkLst>
            <pc:docMk/>
            <pc:sldMk cId="440443104" sldId="304"/>
            <ac:spMk id="8" creationId="{15BD65C1-BA75-45E4-8B94-2000007D2570}"/>
          </ac:spMkLst>
        </pc:spChg>
        <pc:picChg chg="add mod modCrop">
          <ac:chgData name="Emmy Hermans" userId="c3e9c84d-faea-4afd-99a9-81aa31d3abe5" providerId="ADAL" clId="{C6FD2BBE-D63B-4AD5-BEC6-59139DE746A8}" dt="2020-05-09T12:32:55.406" v="2943" actId="1076"/>
          <ac:picMkLst>
            <pc:docMk/>
            <pc:sldMk cId="440443104" sldId="304"/>
            <ac:picMk id="7" creationId="{D7C8FE66-70CB-47FB-A64C-538F716835DC}"/>
          </ac:picMkLst>
        </pc:picChg>
      </pc:sldChg>
      <pc:sldChg chg="modSp add">
        <pc:chgData name="Emmy Hermans" userId="c3e9c84d-faea-4afd-99a9-81aa31d3abe5" providerId="ADAL" clId="{C6FD2BBE-D63B-4AD5-BEC6-59139DE746A8}" dt="2020-05-09T12:42:19.823" v="3448" actId="404"/>
        <pc:sldMkLst>
          <pc:docMk/>
          <pc:sldMk cId="3384597766" sldId="305"/>
        </pc:sldMkLst>
        <pc:spChg chg="mod">
          <ac:chgData name="Emmy Hermans" userId="c3e9c84d-faea-4afd-99a9-81aa31d3abe5" providerId="ADAL" clId="{C6FD2BBE-D63B-4AD5-BEC6-59139DE746A8}" dt="2020-05-09T12:35:17.069" v="2972" actId="20577"/>
          <ac:spMkLst>
            <pc:docMk/>
            <pc:sldMk cId="3384597766" sldId="305"/>
            <ac:spMk id="2" creationId="{1662735F-2B1F-4D0C-AF2E-7A0BE04E0042}"/>
          </ac:spMkLst>
        </pc:spChg>
        <pc:spChg chg="mod">
          <ac:chgData name="Emmy Hermans" userId="c3e9c84d-faea-4afd-99a9-81aa31d3abe5" providerId="ADAL" clId="{C6FD2BBE-D63B-4AD5-BEC6-59139DE746A8}" dt="2020-05-09T12:42:19.823" v="3448" actId="404"/>
          <ac:spMkLst>
            <pc:docMk/>
            <pc:sldMk cId="3384597766" sldId="305"/>
            <ac:spMk id="3" creationId="{6483CDA8-7360-461B-A0CE-5F9ED7C1EF07}"/>
          </ac:spMkLst>
        </pc:spChg>
      </pc:sldChg>
      <pc:sldChg chg="modSp add">
        <pc:chgData name="Emmy Hermans" userId="c3e9c84d-faea-4afd-99a9-81aa31d3abe5" providerId="ADAL" clId="{C6FD2BBE-D63B-4AD5-BEC6-59139DE746A8}" dt="2020-05-09T13:06:21.961" v="5233" actId="20577"/>
        <pc:sldMkLst>
          <pc:docMk/>
          <pc:sldMk cId="2815328155" sldId="306"/>
        </pc:sldMkLst>
        <pc:spChg chg="mod">
          <ac:chgData name="Emmy Hermans" userId="c3e9c84d-faea-4afd-99a9-81aa31d3abe5" providerId="ADAL" clId="{C6FD2BBE-D63B-4AD5-BEC6-59139DE746A8}" dt="2020-05-09T12:49:13.627" v="4017" actId="20577"/>
          <ac:spMkLst>
            <pc:docMk/>
            <pc:sldMk cId="2815328155" sldId="306"/>
            <ac:spMk id="2" creationId="{8602A742-0C15-489F-9A77-2ECA0F11429F}"/>
          </ac:spMkLst>
        </pc:spChg>
        <pc:spChg chg="mod">
          <ac:chgData name="Emmy Hermans" userId="c3e9c84d-faea-4afd-99a9-81aa31d3abe5" providerId="ADAL" clId="{C6FD2BBE-D63B-4AD5-BEC6-59139DE746A8}" dt="2020-05-09T13:06:21.961" v="5233" actId="20577"/>
          <ac:spMkLst>
            <pc:docMk/>
            <pc:sldMk cId="2815328155" sldId="306"/>
            <ac:spMk id="3" creationId="{6D38AB44-3548-461E-8441-ECD089D829F1}"/>
          </ac:spMkLst>
        </pc:spChg>
      </pc:sldChg>
      <pc:sldChg chg="modSp add">
        <pc:chgData name="Emmy Hermans" userId="c3e9c84d-faea-4afd-99a9-81aa31d3abe5" providerId="ADAL" clId="{C6FD2BBE-D63B-4AD5-BEC6-59139DE746A8}" dt="2020-05-10T12:51:37.345" v="5524" actId="20577"/>
        <pc:sldMkLst>
          <pc:docMk/>
          <pc:sldMk cId="2772075307" sldId="307"/>
        </pc:sldMkLst>
        <pc:spChg chg="mod">
          <ac:chgData name="Emmy Hermans" userId="c3e9c84d-faea-4afd-99a9-81aa31d3abe5" providerId="ADAL" clId="{C6FD2BBE-D63B-4AD5-BEC6-59139DE746A8}" dt="2020-05-10T12:51:37.345" v="5524" actId="20577"/>
          <ac:spMkLst>
            <pc:docMk/>
            <pc:sldMk cId="2772075307" sldId="307"/>
            <ac:spMk id="2" creationId="{0C661C5B-F171-4F19-B641-29A0C774C0EA}"/>
          </ac:spMkLst>
        </pc:spChg>
        <pc:spChg chg="mod">
          <ac:chgData name="Emmy Hermans" userId="c3e9c84d-faea-4afd-99a9-81aa31d3abe5" providerId="ADAL" clId="{C6FD2BBE-D63B-4AD5-BEC6-59139DE746A8}" dt="2020-05-10T12:51:10.993" v="5521" actId="20577"/>
          <ac:spMkLst>
            <pc:docMk/>
            <pc:sldMk cId="2772075307" sldId="307"/>
            <ac:spMk id="3" creationId="{025E9466-CE9D-445D-AC79-0BE72AF44377}"/>
          </ac:spMkLst>
        </pc:spChg>
      </pc:sldChg>
      <pc:sldChg chg="addSp delSp modSp add">
        <pc:chgData name="Emmy Hermans" userId="c3e9c84d-faea-4afd-99a9-81aa31d3abe5" providerId="ADAL" clId="{C6FD2BBE-D63B-4AD5-BEC6-59139DE746A8}" dt="2020-05-10T12:54:58.668" v="5547" actId="1076"/>
        <pc:sldMkLst>
          <pc:docMk/>
          <pc:sldMk cId="4294700896" sldId="308"/>
        </pc:sldMkLst>
        <pc:spChg chg="mod">
          <ac:chgData name="Emmy Hermans" userId="c3e9c84d-faea-4afd-99a9-81aa31d3abe5" providerId="ADAL" clId="{C6FD2BBE-D63B-4AD5-BEC6-59139DE746A8}" dt="2020-05-10T12:51:43.314" v="5535" actId="20577"/>
          <ac:spMkLst>
            <pc:docMk/>
            <pc:sldMk cId="4294700896" sldId="308"/>
            <ac:spMk id="2" creationId="{55A1B8A9-4134-4893-B9C3-DBC4CA9A639C}"/>
          </ac:spMkLst>
        </pc:spChg>
        <pc:spChg chg="del">
          <ac:chgData name="Emmy Hermans" userId="c3e9c84d-faea-4afd-99a9-81aa31d3abe5" providerId="ADAL" clId="{C6FD2BBE-D63B-4AD5-BEC6-59139DE746A8}" dt="2020-05-10T12:54:09.488" v="5536" actId="931"/>
          <ac:spMkLst>
            <pc:docMk/>
            <pc:sldMk cId="4294700896" sldId="308"/>
            <ac:spMk id="3" creationId="{6312A5C0-8D9E-482E-B8B8-959D812EE1C0}"/>
          </ac:spMkLst>
        </pc:spChg>
        <pc:picChg chg="add mod modCrop">
          <ac:chgData name="Emmy Hermans" userId="c3e9c84d-faea-4afd-99a9-81aa31d3abe5" providerId="ADAL" clId="{C6FD2BBE-D63B-4AD5-BEC6-59139DE746A8}" dt="2020-05-10T12:54:58.668" v="5547" actId="1076"/>
          <ac:picMkLst>
            <pc:docMk/>
            <pc:sldMk cId="4294700896" sldId="308"/>
            <ac:picMk id="7" creationId="{9F6A3342-4366-416A-A010-A71799ADF02A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5:49.729" v="6890" actId="20577"/>
        <pc:sldMkLst>
          <pc:docMk/>
          <pc:sldMk cId="2422738930" sldId="309"/>
        </pc:sldMkLst>
        <pc:spChg chg="mod">
          <ac:chgData name="Emmy Hermans" userId="c3e9c84d-faea-4afd-99a9-81aa31d3abe5" providerId="ADAL" clId="{C6FD2BBE-D63B-4AD5-BEC6-59139DE746A8}" dt="2020-05-10T13:05:54.168" v="6266" actId="20577"/>
          <ac:spMkLst>
            <pc:docMk/>
            <pc:sldMk cId="2422738930" sldId="309"/>
            <ac:spMk id="2" creationId="{2F06F964-04B2-41AD-BD1A-F7ECBD43EA37}"/>
          </ac:spMkLst>
        </pc:spChg>
        <pc:spChg chg="mod">
          <ac:chgData name="Emmy Hermans" userId="c3e9c84d-faea-4afd-99a9-81aa31d3abe5" providerId="ADAL" clId="{C6FD2BBE-D63B-4AD5-BEC6-59139DE746A8}" dt="2020-05-10T13:25:49.729" v="6890" actId="20577"/>
          <ac:spMkLst>
            <pc:docMk/>
            <pc:sldMk cId="2422738930" sldId="309"/>
            <ac:spMk id="3" creationId="{EAFEB3ED-D6D2-4CCC-AF40-D782A21E6F2B}"/>
          </ac:spMkLst>
        </pc:spChg>
        <pc:picChg chg="add del mod">
          <ac:chgData name="Emmy Hermans" userId="c3e9c84d-faea-4afd-99a9-81aa31d3abe5" providerId="ADAL" clId="{C6FD2BBE-D63B-4AD5-BEC6-59139DE746A8}" dt="2020-05-10T13:20:17.310" v="6596" actId="478"/>
          <ac:picMkLst>
            <pc:docMk/>
            <pc:sldMk cId="2422738930" sldId="309"/>
            <ac:picMk id="6" creationId="{F7883E10-8567-437B-AB2B-238C26AF2B58}"/>
          </ac:picMkLst>
        </pc:picChg>
        <pc:picChg chg="add mod modCrop">
          <ac:chgData name="Emmy Hermans" userId="c3e9c84d-faea-4afd-99a9-81aa31d3abe5" providerId="ADAL" clId="{C6FD2BBE-D63B-4AD5-BEC6-59139DE746A8}" dt="2020-05-10T13:24:59.552" v="6750" actId="14100"/>
          <ac:picMkLst>
            <pc:docMk/>
            <pc:sldMk cId="2422738930" sldId="309"/>
            <ac:picMk id="8" creationId="{F9AB64D8-9334-49DD-898B-79B5359B1AA9}"/>
          </ac:picMkLst>
        </pc:picChg>
      </pc:sldChg>
      <pc:sldChg chg="addSp delSp modSp add">
        <pc:chgData name="Emmy Hermans" userId="c3e9c84d-faea-4afd-99a9-81aa31d3abe5" providerId="ADAL" clId="{C6FD2BBE-D63B-4AD5-BEC6-59139DE746A8}" dt="2020-05-10T13:29:32.959" v="7076" actId="20577"/>
        <pc:sldMkLst>
          <pc:docMk/>
          <pc:sldMk cId="2742430367" sldId="310"/>
        </pc:sldMkLst>
        <pc:spChg chg="mod">
          <ac:chgData name="Emmy Hermans" userId="c3e9c84d-faea-4afd-99a9-81aa31d3abe5" providerId="ADAL" clId="{C6FD2BBE-D63B-4AD5-BEC6-59139DE746A8}" dt="2020-05-10T13:21:40.323" v="6619" actId="20577"/>
          <ac:spMkLst>
            <pc:docMk/>
            <pc:sldMk cId="2742430367" sldId="310"/>
            <ac:spMk id="2" creationId="{0FBBD13C-9B5E-4189-9E78-238477EC36AB}"/>
          </ac:spMkLst>
        </pc:spChg>
        <pc:spChg chg="add del mod">
          <ac:chgData name="Emmy Hermans" userId="c3e9c84d-faea-4afd-99a9-81aa31d3abe5" providerId="ADAL" clId="{C6FD2BBE-D63B-4AD5-BEC6-59139DE746A8}" dt="2020-05-10T13:29:32.959" v="7076" actId="20577"/>
          <ac:spMkLst>
            <pc:docMk/>
            <pc:sldMk cId="2742430367" sldId="310"/>
            <ac:spMk id="3" creationId="{E75347B0-CAEC-4097-9892-E6AB2B41EFBA}"/>
          </ac:spMkLst>
        </pc:spChg>
        <pc:picChg chg="add del mod modCrop">
          <ac:chgData name="Emmy Hermans" userId="c3e9c84d-faea-4afd-99a9-81aa31d3abe5" providerId="ADAL" clId="{C6FD2BBE-D63B-4AD5-BEC6-59139DE746A8}" dt="2020-05-10T13:11:40.701" v="6433"/>
          <ac:picMkLst>
            <pc:docMk/>
            <pc:sldMk cId="2742430367" sldId="310"/>
            <ac:picMk id="7" creationId="{228E1F5A-68E3-43FC-9114-B50CE42A6035}"/>
          </ac:picMkLst>
        </pc:picChg>
        <pc:picChg chg="add del mod modCrop">
          <ac:chgData name="Emmy Hermans" userId="c3e9c84d-faea-4afd-99a9-81aa31d3abe5" providerId="ADAL" clId="{C6FD2BBE-D63B-4AD5-BEC6-59139DE746A8}" dt="2020-05-10T13:15:58.348" v="6507" actId="931"/>
          <ac:picMkLst>
            <pc:docMk/>
            <pc:sldMk cId="2742430367" sldId="310"/>
            <ac:picMk id="9" creationId="{93B4C35F-138D-4EB1-A94E-C26757FA56C8}"/>
          </ac:picMkLst>
        </pc:picChg>
        <pc:picChg chg="add del mod modCrop">
          <ac:chgData name="Emmy Hermans" userId="c3e9c84d-faea-4afd-99a9-81aa31d3abe5" providerId="ADAL" clId="{C6FD2BBE-D63B-4AD5-BEC6-59139DE746A8}" dt="2020-05-10T13:21:35.460" v="6609" actId="478"/>
          <ac:picMkLst>
            <pc:docMk/>
            <pc:sldMk cId="2742430367" sldId="310"/>
            <ac:picMk id="11" creationId="{19F06699-1C18-4194-BCD5-7BC6E42EBD23}"/>
          </ac:picMkLst>
        </pc:picChg>
      </pc:sldChg>
      <pc:sldChg chg="addSp modSp add">
        <pc:chgData name="Emmy Hermans" userId="c3e9c84d-faea-4afd-99a9-81aa31d3abe5" providerId="ADAL" clId="{C6FD2BBE-D63B-4AD5-BEC6-59139DE746A8}" dt="2020-05-10T13:44:11.349" v="7341" actId="1076"/>
        <pc:sldMkLst>
          <pc:docMk/>
          <pc:sldMk cId="1649988500" sldId="311"/>
        </pc:sldMkLst>
        <pc:spChg chg="mod">
          <ac:chgData name="Emmy Hermans" userId="c3e9c84d-faea-4afd-99a9-81aa31d3abe5" providerId="ADAL" clId="{C6FD2BBE-D63B-4AD5-BEC6-59139DE746A8}" dt="2020-05-10T13:33:32.355" v="7104" actId="20577"/>
          <ac:spMkLst>
            <pc:docMk/>
            <pc:sldMk cId="1649988500" sldId="311"/>
            <ac:spMk id="2" creationId="{3DE75532-20F6-410C-B18D-9F4325408632}"/>
          </ac:spMkLst>
        </pc:spChg>
        <pc:spChg chg="mod">
          <ac:chgData name="Emmy Hermans" userId="c3e9c84d-faea-4afd-99a9-81aa31d3abe5" providerId="ADAL" clId="{C6FD2BBE-D63B-4AD5-BEC6-59139DE746A8}" dt="2020-05-10T13:43:37.212" v="7330" actId="20577"/>
          <ac:spMkLst>
            <pc:docMk/>
            <pc:sldMk cId="1649988500" sldId="311"/>
            <ac:spMk id="3" creationId="{C4475A7B-578E-40E4-8906-84EB7921F5C8}"/>
          </ac:spMkLst>
        </pc:spChg>
        <pc:picChg chg="add mod modCrop">
          <ac:chgData name="Emmy Hermans" userId="c3e9c84d-faea-4afd-99a9-81aa31d3abe5" providerId="ADAL" clId="{C6FD2BBE-D63B-4AD5-BEC6-59139DE746A8}" dt="2020-05-10T13:44:09.934" v="7340" actId="1076"/>
          <ac:picMkLst>
            <pc:docMk/>
            <pc:sldMk cId="1649988500" sldId="311"/>
            <ac:picMk id="7" creationId="{B95CFDAD-6F16-4222-8572-6016A5A95F21}"/>
          </ac:picMkLst>
        </pc:picChg>
        <pc:picChg chg="add mod modCrop">
          <ac:chgData name="Emmy Hermans" userId="c3e9c84d-faea-4afd-99a9-81aa31d3abe5" providerId="ADAL" clId="{C6FD2BBE-D63B-4AD5-BEC6-59139DE746A8}" dt="2020-05-10T13:44:11.349" v="7341" actId="1076"/>
          <ac:picMkLst>
            <pc:docMk/>
            <pc:sldMk cId="1649988500" sldId="311"/>
            <ac:picMk id="9" creationId="{F4C19209-6EA1-41DB-8572-BCF724C40652}"/>
          </ac:picMkLst>
        </pc:picChg>
      </pc:sldChg>
      <pc:sldChg chg="addSp modSp add">
        <pc:chgData name="Emmy Hermans" userId="c3e9c84d-faea-4afd-99a9-81aa31d3abe5" providerId="ADAL" clId="{C6FD2BBE-D63B-4AD5-BEC6-59139DE746A8}" dt="2020-05-10T13:47:09.359" v="7468" actId="1076"/>
        <pc:sldMkLst>
          <pc:docMk/>
          <pc:sldMk cId="1998581950" sldId="312"/>
        </pc:sldMkLst>
        <pc:spChg chg="mod">
          <ac:chgData name="Emmy Hermans" userId="c3e9c84d-faea-4afd-99a9-81aa31d3abe5" providerId="ADAL" clId="{C6FD2BBE-D63B-4AD5-BEC6-59139DE746A8}" dt="2020-05-10T13:44:27.222" v="7362" actId="20577"/>
          <ac:spMkLst>
            <pc:docMk/>
            <pc:sldMk cId="1998581950" sldId="312"/>
            <ac:spMk id="2" creationId="{A50AD37F-7A6C-4E9B-B5DD-BEE9370CAA35}"/>
          </ac:spMkLst>
        </pc:spChg>
        <pc:spChg chg="mod">
          <ac:chgData name="Emmy Hermans" userId="c3e9c84d-faea-4afd-99a9-81aa31d3abe5" providerId="ADAL" clId="{C6FD2BBE-D63B-4AD5-BEC6-59139DE746A8}" dt="2020-05-10T13:45:15.457" v="7454" actId="404"/>
          <ac:spMkLst>
            <pc:docMk/>
            <pc:sldMk cId="1998581950" sldId="312"/>
            <ac:spMk id="3" creationId="{E05332EA-D6A0-4411-9F61-FEFDC898689D}"/>
          </ac:spMkLst>
        </pc:spChg>
        <pc:spChg chg="mod">
          <ac:chgData name="Emmy Hermans" userId="c3e9c84d-faea-4afd-99a9-81aa31d3abe5" providerId="ADAL" clId="{C6FD2BBE-D63B-4AD5-BEC6-59139DE746A8}" dt="2020-05-10T13:45:05.109" v="7440" actId="20577"/>
          <ac:spMkLst>
            <pc:docMk/>
            <pc:sldMk cId="1998581950" sldId="312"/>
            <ac:spMk id="4" creationId="{D5470FF6-288F-43FC-8DBA-733D6103915E}"/>
          </ac:spMkLst>
        </pc:spChg>
        <pc:picChg chg="add mod modCrop">
          <ac:chgData name="Emmy Hermans" userId="c3e9c84d-faea-4afd-99a9-81aa31d3abe5" providerId="ADAL" clId="{C6FD2BBE-D63B-4AD5-BEC6-59139DE746A8}" dt="2020-05-10T13:47:03.949" v="7466" actId="1076"/>
          <ac:picMkLst>
            <pc:docMk/>
            <pc:sldMk cId="1998581950" sldId="312"/>
            <ac:picMk id="7" creationId="{514F6157-90C6-44C5-BC80-345FFCC9160C}"/>
          </ac:picMkLst>
        </pc:picChg>
        <pc:picChg chg="add mod modCrop">
          <ac:chgData name="Emmy Hermans" userId="c3e9c84d-faea-4afd-99a9-81aa31d3abe5" providerId="ADAL" clId="{C6FD2BBE-D63B-4AD5-BEC6-59139DE746A8}" dt="2020-05-10T13:47:09.359" v="7468" actId="1076"/>
          <ac:picMkLst>
            <pc:docMk/>
            <pc:sldMk cId="1998581950" sldId="312"/>
            <ac:picMk id="9" creationId="{6E6EE246-D02B-48F0-8510-449EFE3F8412}"/>
          </ac:picMkLst>
        </pc:picChg>
      </pc:sldChg>
      <pc:sldChg chg="addSp modSp add">
        <pc:chgData name="Emmy Hermans" userId="c3e9c84d-faea-4afd-99a9-81aa31d3abe5" providerId="ADAL" clId="{C6FD2BBE-D63B-4AD5-BEC6-59139DE746A8}" dt="2020-05-10T13:56:50.764" v="7651" actId="1076"/>
        <pc:sldMkLst>
          <pc:docMk/>
          <pc:sldMk cId="3235883406" sldId="313"/>
        </pc:sldMkLst>
        <pc:spChg chg="mod">
          <ac:chgData name="Emmy Hermans" userId="c3e9c84d-faea-4afd-99a9-81aa31d3abe5" providerId="ADAL" clId="{C6FD2BBE-D63B-4AD5-BEC6-59139DE746A8}" dt="2020-05-10T13:47:34.061" v="7492" actId="20577"/>
          <ac:spMkLst>
            <pc:docMk/>
            <pc:sldMk cId="3235883406" sldId="313"/>
            <ac:spMk id="2" creationId="{AF6AA61C-7F44-477A-AEB6-C17AA7400960}"/>
          </ac:spMkLst>
        </pc:spChg>
        <pc:spChg chg="mod">
          <ac:chgData name="Emmy Hermans" userId="c3e9c84d-faea-4afd-99a9-81aa31d3abe5" providerId="ADAL" clId="{C6FD2BBE-D63B-4AD5-BEC6-59139DE746A8}" dt="2020-05-10T13:50:49.637" v="7611" actId="20577"/>
          <ac:spMkLst>
            <pc:docMk/>
            <pc:sldMk cId="3235883406" sldId="313"/>
            <ac:spMk id="3" creationId="{8DFC2F2E-AE70-491E-A3D6-A20C07CCFF67}"/>
          </ac:spMkLst>
        </pc:spChg>
        <pc:spChg chg="add mod">
          <ac:chgData name="Emmy Hermans" userId="c3e9c84d-faea-4afd-99a9-81aa31d3abe5" providerId="ADAL" clId="{C6FD2BBE-D63B-4AD5-BEC6-59139DE746A8}" dt="2020-05-10T13:56:50.764" v="7651" actId="1076"/>
          <ac:spMkLst>
            <pc:docMk/>
            <pc:sldMk cId="3235883406" sldId="313"/>
            <ac:spMk id="11" creationId="{30B9E1F8-E5B9-4097-B432-EF478D8DF20C}"/>
          </ac:spMkLst>
        </pc:spChg>
        <pc:picChg chg="add mod modCrop">
          <ac:chgData name="Emmy Hermans" userId="c3e9c84d-faea-4afd-99a9-81aa31d3abe5" providerId="ADAL" clId="{C6FD2BBE-D63B-4AD5-BEC6-59139DE746A8}" dt="2020-05-10T13:56:16.219" v="7641" actId="1076"/>
          <ac:picMkLst>
            <pc:docMk/>
            <pc:sldMk cId="3235883406" sldId="313"/>
            <ac:picMk id="7" creationId="{96B6FF87-3931-4E63-A40A-E244001F68DD}"/>
          </ac:picMkLst>
        </pc:picChg>
        <pc:picChg chg="add mod modCrop">
          <ac:chgData name="Emmy Hermans" userId="c3e9c84d-faea-4afd-99a9-81aa31d3abe5" providerId="ADAL" clId="{C6FD2BBE-D63B-4AD5-BEC6-59139DE746A8}" dt="2020-05-10T13:56:22.332" v="7642" actId="1076"/>
          <ac:picMkLst>
            <pc:docMk/>
            <pc:sldMk cId="3235883406" sldId="313"/>
            <ac:picMk id="9" creationId="{A71DE5FA-A488-41BB-B235-D5EB69D2D2EE}"/>
          </ac:picMkLst>
        </pc:picChg>
        <pc:picChg chg="add mod modCrop">
          <ac:chgData name="Emmy Hermans" userId="c3e9c84d-faea-4afd-99a9-81aa31d3abe5" providerId="ADAL" clId="{C6FD2BBE-D63B-4AD5-BEC6-59139DE746A8}" dt="2020-05-10T13:56:13.908" v="7640" actId="1076"/>
          <ac:picMkLst>
            <pc:docMk/>
            <pc:sldMk cId="3235883406" sldId="313"/>
            <ac:picMk id="10" creationId="{08EC306B-840A-42F4-83BA-9848A8414811}"/>
          </ac:picMkLst>
        </pc:picChg>
      </pc:sldChg>
      <pc:sldChg chg="add del">
        <pc:chgData name="Emmy Hermans" userId="c3e9c84d-faea-4afd-99a9-81aa31d3abe5" providerId="ADAL" clId="{C6FD2BBE-D63B-4AD5-BEC6-59139DE746A8}" dt="2020-05-10T13:58:23.702" v="7653" actId="2696"/>
        <pc:sldMkLst>
          <pc:docMk/>
          <pc:sldMk cId="3439425102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72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6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69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87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54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21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3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17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9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9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61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2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D916-ACBF-4FE0-8C69-93E6D8AAD662}" type="datetime1">
              <a:rPr lang="en-US" noProof="0" smtClean="0"/>
              <a:t>5/12/2020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3D33-0607-4471-92AB-87D7B932E4F5}" type="datetime1">
              <a:rPr lang="en-US" smtClean="0"/>
              <a:t>5/12/2020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6E73-A7F2-48BA-9D14-CF574BEA09A4}" type="datetime1">
              <a:rPr lang="en-US" smtClean="0"/>
              <a:t>5/12/2020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4C7B-1C78-4EDC-8334-C910606A37E2}" type="datetime1">
              <a:rPr lang="en-US" smtClean="0"/>
              <a:t>5/12/2020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AED8-C3F5-4584-9499-D06298DD82AB}" type="datetime1">
              <a:rPr lang="en-US" smtClean="0"/>
              <a:t>5/12/2020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76D-BF8F-4FB0-BA3A-6118F3B97147}" type="datetime1">
              <a:rPr lang="en-US" smtClean="0"/>
              <a:t>5/12/2020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1770-EB6A-4A32-B824-DB612DA46BB3}" type="datetime1">
              <a:rPr lang="en-US" smtClean="0"/>
              <a:t>5/12/2020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19D9-11FC-4E4C-AB92-51D800F1B74D}" type="datetime1">
              <a:rPr lang="en-US" smtClean="0"/>
              <a:t>5/12/2020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672-96D6-4289-B17F-3AC03B64F325}" type="datetime1">
              <a:rPr lang="en-US" smtClean="0"/>
              <a:t>5/12/2020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CD11-3D54-4121-84E2-40922414833D}" type="datetime1">
              <a:rPr lang="en-US" smtClean="0"/>
              <a:t>5/12/2020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890A-41A1-4C6B-A321-D1F668F5C54D}" type="datetime1">
              <a:rPr lang="en-US" noProof="0" smtClean="0"/>
              <a:t>5/12/2020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elasticsearch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58384117-E61A-49E9-8E3E-01D33DE87B45}" type="datetime1">
              <a:rPr lang="en-US" smtClean="0"/>
              <a:t>5/12/2020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elastic.co/guide/en/elasticsearch/reference/current/query-dsl-query-string-query.html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elastic.co/guide/en/elasticsearch/reference/current/term-level-querie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full-text-queries.html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elastic.co/guide/en/elasticsearch/reference/current/search-aggregations-buck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elastic.co/guide/en/elasticsearch/reference/current/search-aggregations-metric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elastic.co/guide/en/elasticsearch/reference/current/search-aggregations-pipelin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cip.es/" TargetMode="External"/><Relationship Id="rId2" Type="http://schemas.openxmlformats.org/officeDocument/2006/relationships/hyperlink" Target="https://github.com/AMIS-Services/sig-elasticsearch-may202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  <a:br>
              <a:rPr lang="nl-NL" dirty="0"/>
            </a:br>
            <a:br>
              <a:rPr lang="nl-NL" dirty="0"/>
            </a:br>
            <a:r>
              <a:rPr lang="nl-NL" dirty="0"/>
              <a:t>14-05-2020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000" dirty="0"/>
              <a:t>Jeffrey Resodikromo</a:t>
            </a:r>
            <a:br>
              <a:rPr lang="nl-NL" sz="2000" dirty="0"/>
            </a:br>
            <a:r>
              <a:rPr lang="nl-NL" sz="2000" dirty="0"/>
              <a:t>Emmy Hermans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10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dirty="0"/>
              <a:t>Cluster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D1053C5-A906-4812-9B6C-F7E2547B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r>
              <a:rPr lang="en-US" dirty="0"/>
              <a:t>Elastic Search always runs in a cluster</a:t>
            </a:r>
          </a:p>
          <a:p>
            <a:r>
              <a:rPr lang="en-US" dirty="0"/>
              <a:t>Cluster is a group of nodes having the same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cluster.name </a:t>
            </a:r>
            <a:r>
              <a:rPr lang="en-US" dirty="0"/>
              <a:t>attribute</a:t>
            </a:r>
          </a:p>
          <a:p>
            <a:r>
              <a:rPr lang="en-US" dirty="0"/>
              <a:t>Nodes can be added to/removed from a cluster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D7C94-6B03-49E3-9590-B928FF5A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07" y="1326158"/>
            <a:ext cx="3744993" cy="3287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180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919A2-62FE-4150-B186-C2A48569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4" y="1202872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1CA26-4764-405E-8FC1-2DBE82DF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60" y="1420641"/>
            <a:ext cx="5959813" cy="23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and Searching in a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B583-9150-41F3-BD06-F8801D2B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3" y="935999"/>
            <a:ext cx="5796643" cy="32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Inverted Index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CCA723-0A70-4E7E-AF23-D3B47A156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999" y="2191430"/>
          <a:ext cx="748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93">
                  <a:extLst>
                    <a:ext uri="{9D8B030D-6E8A-4147-A177-3AD203B41FA5}">
                      <a16:colId xmlns:a16="http://schemas.microsoft.com/office/drawing/2014/main" val="2783774282"/>
                    </a:ext>
                  </a:extLst>
                </a:gridCol>
                <a:gridCol w="2494189">
                  <a:extLst>
                    <a:ext uri="{9D8B030D-6E8A-4147-A177-3AD203B41FA5}">
                      <a16:colId xmlns:a16="http://schemas.microsoft.com/office/drawing/2014/main" val="3823590775"/>
                    </a:ext>
                  </a:extLst>
                </a:gridCol>
                <a:gridCol w="3660492">
                  <a:extLst>
                    <a:ext uri="{9D8B030D-6E8A-4147-A177-3AD203B41FA5}">
                      <a16:colId xmlns:a16="http://schemas.microsoft.com/office/drawing/2014/main" val="67500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burrito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nacho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occurrences: id2 -&gt; 2x, id3 -&gt; 2x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occurrence: id1 -&gt; 1x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8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tomato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id1, id2, id3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occurences</a:t>
                      </a:r>
                      <a:r>
                        <a:rPr lang="en-US" dirty="0"/>
                        <a:t>: id1 -&gt; 1x, id2 -&gt; 1x, id3 -&gt; 4x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6538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697497-A872-432C-9D9E-7D4D56BC7022}"/>
              </a:ext>
            </a:extLst>
          </p:cNvPr>
          <p:cNvSpPr txBox="1">
            <a:spLocks/>
          </p:cNvSpPr>
          <p:nvPr/>
        </p:nvSpPr>
        <p:spPr>
          <a:xfrm>
            <a:off x="720003" y="1224001"/>
            <a:ext cx="6297201" cy="1241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Maps terms to document</a:t>
            </a:r>
          </a:p>
          <a:p>
            <a:r>
              <a:rPr lang="nl-NL" dirty="0"/>
              <a:t>Term is the unit of search</a:t>
            </a:r>
          </a:p>
          <a:p>
            <a:r>
              <a:rPr lang="nl-NL" dirty="0"/>
              <a:t>Sorted, which means fast searching</a:t>
            </a:r>
          </a:p>
        </p:txBody>
      </p:sp>
    </p:spTree>
    <p:extLst>
      <p:ext uri="{BB962C8B-B14F-4D97-AF65-F5344CB8AC3E}">
        <p14:creationId xmlns:p14="http://schemas.microsoft.com/office/powerpoint/2010/main" val="408730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Enables full-text search -&gt; relevant results are returned</a:t>
            </a:r>
          </a:p>
          <a:p>
            <a:endParaRPr lang="nl-NL" dirty="0"/>
          </a:p>
          <a:p>
            <a:r>
              <a:rPr lang="nl-NL" dirty="0"/>
              <a:t>Analysis is used to break down text into terms</a:t>
            </a:r>
          </a:p>
          <a:p>
            <a:r>
              <a:rPr lang="nl-NL" dirty="0"/>
              <a:t>Analysis is used on indexing and on searching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A Quick Brown Fox Jumps Over the Lazy Hedge”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Produces terms:</a:t>
            </a:r>
          </a:p>
          <a:p>
            <a:pPr lvl="4"/>
            <a:r>
              <a:rPr lang="nl-NL" dirty="0"/>
              <a:t>a, quick, brown, fox, jumps, over, the, lazy, hedge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63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2396861"/>
          </a:xfrm>
        </p:spPr>
        <p:txBody>
          <a:bodyPr/>
          <a:lstStyle/>
          <a:p>
            <a:r>
              <a:rPr lang="nl-NL" dirty="0"/>
              <a:t>All communications with Elastic Search is done by issuing HTTP requests using the REST API: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Index/update/delete documents or indices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Searching an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Monitor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Manage security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83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localhost:9200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0F117-E276-476C-BDAE-61B46AB4ABDB}"/>
              </a:ext>
            </a:extLst>
          </p:cNvPr>
          <p:cNvSpPr/>
          <p:nvPr/>
        </p:nvSpPr>
        <p:spPr>
          <a:xfrm>
            <a:off x="902153" y="851784"/>
            <a:ext cx="7478486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 : "es01",</a:t>
            </a:r>
          </a:p>
          <a:p>
            <a:r>
              <a:rPr lang="en-NL" dirty="0"/>
              <a:t>  "</a:t>
            </a:r>
            <a:r>
              <a:rPr lang="en-NL" dirty="0" err="1"/>
              <a:t>cluster_name</a:t>
            </a:r>
            <a:r>
              <a:rPr lang="en-NL" dirty="0"/>
              <a:t>" : "es-docker-cluster",</a:t>
            </a:r>
          </a:p>
          <a:p>
            <a:r>
              <a:rPr lang="en-NL" dirty="0"/>
              <a:t>  "</a:t>
            </a:r>
            <a:r>
              <a:rPr lang="en-NL" dirty="0" err="1"/>
              <a:t>cluster_uuid</a:t>
            </a:r>
            <a:r>
              <a:rPr lang="en-NL" dirty="0"/>
              <a:t>" : "9Ce4263QRLSQV5X1RlR-Gw",</a:t>
            </a:r>
          </a:p>
          <a:p>
            <a:r>
              <a:rPr lang="en-NL" dirty="0"/>
              <a:t>  "version" : {</a:t>
            </a:r>
          </a:p>
          <a:p>
            <a:r>
              <a:rPr lang="en-NL" dirty="0"/>
              <a:t>    "number" : "7.6.1",</a:t>
            </a:r>
          </a:p>
          <a:p>
            <a:r>
              <a:rPr lang="en-NL" dirty="0"/>
              <a:t>    "</a:t>
            </a:r>
            <a:r>
              <a:rPr lang="en-NL" dirty="0" err="1"/>
              <a:t>build_flavor</a:t>
            </a:r>
            <a:r>
              <a:rPr lang="en-NL" dirty="0"/>
              <a:t>" : "default",</a:t>
            </a:r>
          </a:p>
          <a:p>
            <a:r>
              <a:rPr lang="en-NL" dirty="0"/>
              <a:t>    "</a:t>
            </a:r>
            <a:r>
              <a:rPr lang="en-NL" dirty="0" err="1"/>
              <a:t>build_type</a:t>
            </a:r>
            <a:r>
              <a:rPr lang="en-NL" dirty="0"/>
              <a:t>" : "docker",</a:t>
            </a:r>
          </a:p>
          <a:p>
            <a:r>
              <a:rPr lang="en-NL" dirty="0"/>
              <a:t>    "</a:t>
            </a:r>
            <a:r>
              <a:rPr lang="en-NL" dirty="0" err="1"/>
              <a:t>build_hash</a:t>
            </a:r>
            <a:r>
              <a:rPr lang="en-NL" dirty="0"/>
              <a:t>" : "aa751e09be0a5072e8570670309b1f12348f023b",</a:t>
            </a:r>
          </a:p>
          <a:p>
            <a:r>
              <a:rPr lang="en-NL" dirty="0"/>
              <a:t>    "</a:t>
            </a:r>
            <a:r>
              <a:rPr lang="en-NL" dirty="0" err="1"/>
              <a:t>build_date</a:t>
            </a:r>
            <a:r>
              <a:rPr lang="en-NL" dirty="0"/>
              <a:t>" : "2020-02-29T00:15:25.529771Z",</a:t>
            </a:r>
          </a:p>
          <a:p>
            <a:r>
              <a:rPr lang="en-NL" dirty="0"/>
              <a:t>    "</a:t>
            </a:r>
            <a:r>
              <a:rPr lang="en-NL" dirty="0" err="1"/>
              <a:t>build_snapshot</a:t>
            </a:r>
            <a:r>
              <a:rPr lang="en-NL" dirty="0"/>
              <a:t>" : false,</a:t>
            </a:r>
          </a:p>
          <a:p>
            <a:r>
              <a:rPr lang="en-NL" dirty="0"/>
              <a:t>    "</a:t>
            </a:r>
            <a:r>
              <a:rPr lang="en-NL" dirty="0" err="1"/>
              <a:t>lucene_version</a:t>
            </a:r>
            <a:r>
              <a:rPr lang="en-NL" dirty="0"/>
              <a:t>" : "8.4.0",</a:t>
            </a:r>
          </a:p>
          <a:p>
            <a:r>
              <a:rPr lang="en-NL" dirty="0"/>
              <a:t>    "</a:t>
            </a:r>
            <a:r>
              <a:rPr lang="en-NL" dirty="0" err="1"/>
              <a:t>minimum_wire_compatibility_version</a:t>
            </a:r>
            <a:r>
              <a:rPr lang="en-NL" dirty="0"/>
              <a:t>" : "6.8.0",</a:t>
            </a:r>
          </a:p>
          <a:p>
            <a:r>
              <a:rPr lang="en-NL" dirty="0"/>
              <a:t>    "</a:t>
            </a:r>
            <a:r>
              <a:rPr lang="en-NL" dirty="0" err="1"/>
              <a:t>minimum_index_compatibility_version</a:t>
            </a:r>
            <a:r>
              <a:rPr lang="en-NL" dirty="0"/>
              <a:t>" : "6.0.0-beta1"</a:t>
            </a:r>
          </a:p>
          <a:p>
            <a:r>
              <a:rPr lang="en-NL" dirty="0"/>
              <a:t>  },</a:t>
            </a:r>
          </a:p>
          <a:p>
            <a:r>
              <a:rPr lang="en-NL" dirty="0"/>
              <a:t>  "tagline" : "You Know, for Search"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34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38542-8A35-4C8F-9A7C-7815D679AA82}"/>
              </a:ext>
            </a:extLst>
          </p:cNvPr>
          <p:cNvSpPr txBox="1"/>
          <p:nvPr/>
        </p:nvSpPr>
        <p:spPr>
          <a:xfrm>
            <a:off x="4509404" y="3944736"/>
            <a:ext cx="141242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err="1"/>
              <a:t>indexname</a:t>
            </a:r>
            <a:endParaRPr lang="en-NL" sz="1300" dirty="0" err="1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61EF7D-51EC-475D-8570-871D2BD6C275}"/>
              </a:ext>
            </a:extLst>
          </p:cNvPr>
          <p:cNvSpPr/>
          <p:nvPr/>
        </p:nvSpPr>
        <p:spPr>
          <a:xfrm rot="5400000">
            <a:off x="4653182" y="3376418"/>
            <a:ext cx="300274" cy="5388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53CC-F9C4-4336-BADD-C941BBA2C08F}"/>
              </a:ext>
            </a:extLst>
          </p:cNvPr>
          <p:cNvSpPr txBox="1"/>
          <p:nvPr/>
        </p:nvSpPr>
        <p:spPr>
          <a:xfrm>
            <a:off x="5694623" y="2619037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document id</a:t>
            </a:r>
            <a:endParaRPr lang="en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4ACE-2721-4FB3-9131-07ACCB2786D4}"/>
              </a:ext>
            </a:extLst>
          </p:cNvPr>
          <p:cNvSpPr txBox="1"/>
          <p:nvPr/>
        </p:nvSpPr>
        <p:spPr>
          <a:xfrm>
            <a:off x="2311960" y="3220840"/>
            <a:ext cx="38888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</a:rPr>
              <a:t>http://localhost:9200/recipes/_doc/213</a:t>
            </a:r>
          </a:p>
          <a:p>
            <a:endParaRPr lang="en-NL" sz="1400" dirty="0" err="1">
              <a:latin typeface="Consolas" panose="020B06090202040302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B22F3CB-3F0F-45BB-88F9-12DB275D870E}"/>
              </a:ext>
            </a:extLst>
          </p:cNvPr>
          <p:cNvSpPr/>
          <p:nvPr/>
        </p:nvSpPr>
        <p:spPr>
          <a:xfrm rot="16200000">
            <a:off x="5744265" y="2907655"/>
            <a:ext cx="278926" cy="3292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F4D75-D01A-4ACF-A510-C7B0B046155C}"/>
              </a:ext>
            </a:extLst>
          </p:cNvPr>
          <p:cNvSpPr txBox="1"/>
          <p:nvPr/>
        </p:nvSpPr>
        <p:spPr>
          <a:xfrm>
            <a:off x="5173734" y="2290424"/>
            <a:ext cx="226150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type (deprecated)</a:t>
            </a:r>
            <a:endParaRPr lang="en-NL" sz="1300" dirty="0" err="1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B22A6AD-2AFC-4AEE-9F70-7DE5FA965C69}"/>
              </a:ext>
            </a:extLst>
          </p:cNvPr>
          <p:cNvSpPr/>
          <p:nvPr/>
        </p:nvSpPr>
        <p:spPr>
          <a:xfrm rot="16200000">
            <a:off x="5163633" y="2688199"/>
            <a:ext cx="647442" cy="4145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38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Done using the REST API</a:t>
            </a:r>
          </a:p>
          <a:p>
            <a:r>
              <a:rPr lang="nl-NL" dirty="0"/>
              <a:t>Using POST or PUT</a:t>
            </a:r>
          </a:p>
          <a:p>
            <a:r>
              <a:rPr lang="nl-NL" dirty="0"/>
              <a:t>Automatic creation of index with default settings, including index mapping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1F306-87C8-47ED-B7C1-9648CA3068B7}"/>
              </a:ext>
            </a:extLst>
          </p:cNvPr>
          <p:cNvSpPr txBox="1"/>
          <p:nvPr/>
        </p:nvSpPr>
        <p:spPr>
          <a:xfrm>
            <a:off x="1462875" y="2616683"/>
            <a:ext cx="502773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/_doc/1234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http://localhost:9200/recipes/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_doc/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nl-NL" sz="1400" dirty="0">
                <a:latin typeface="Consolas" panose="020B0609020204030204" pitchFamily="49" charset="0"/>
              </a:rPr>
              <a:t>http://localhost:9200/recipes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</a:rPr>
              <a:t>http://localhost:9200 /recipes</a:t>
            </a:r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/_create/1234</a:t>
            </a:r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3A07-A781-42D8-95AE-D2BDC207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63AEA-DEA8-46BF-938E-64CE2647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5A85A-570D-4697-936D-2A5554F9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Overview 14-05-2020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693D-C789-4CAF-976A-C15D0EA6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Introduction</a:t>
            </a:r>
          </a:p>
          <a:p>
            <a:pPr>
              <a:spcAft>
                <a:spcPts val="600"/>
              </a:spcAft>
            </a:pPr>
            <a:r>
              <a:rPr lang="en-GB" dirty="0"/>
              <a:t>Advantages and disadvantages</a:t>
            </a:r>
          </a:p>
          <a:p>
            <a:pPr>
              <a:spcAft>
                <a:spcPts val="600"/>
              </a:spcAft>
            </a:pPr>
            <a:r>
              <a:rPr lang="en-GB" dirty="0"/>
              <a:t>Cluster</a:t>
            </a:r>
          </a:p>
          <a:p>
            <a:pPr>
              <a:spcAft>
                <a:spcPts val="600"/>
              </a:spcAft>
            </a:pPr>
            <a:r>
              <a:rPr lang="en-GB" dirty="0"/>
              <a:t>Indexing</a:t>
            </a:r>
          </a:p>
          <a:p>
            <a:pPr>
              <a:spcAft>
                <a:spcPts val="600"/>
              </a:spcAft>
            </a:pPr>
            <a:r>
              <a:rPr lang="en-GB" dirty="0"/>
              <a:t>Queries </a:t>
            </a:r>
          </a:p>
          <a:p>
            <a:pPr>
              <a:spcAft>
                <a:spcPts val="600"/>
              </a:spcAft>
            </a:pPr>
            <a:r>
              <a:rPr lang="en-GB" dirty="0"/>
              <a:t>Scoring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609F21B-5B6B-42F9-BBFB-B4C1AF307B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3029453-9DA4-4FAB-9A72-E8C838B385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/>
              <a:t>Cluster info and </a:t>
            </a:r>
            <a:r>
              <a:rPr lang="en-US" dirty="0"/>
              <a:t>Indexing</a:t>
            </a:r>
          </a:p>
          <a:p>
            <a:r>
              <a:rPr lang="en-US" dirty="0"/>
              <a:t>Queries and aggregations</a:t>
            </a:r>
          </a:p>
          <a:p>
            <a:r>
              <a:rPr lang="en-US" dirty="0"/>
              <a:t>Connecting Node.js to 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Connecting to </a:t>
            </a:r>
            <a:r>
              <a:rPr lang="en-US" dirty="0" err="1"/>
              <a:t>ElasticSearch</a:t>
            </a:r>
            <a:r>
              <a:rPr lang="en-US" dirty="0"/>
              <a:t> with Spring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3AF2F9-0043-46A1-BD25-070AB35BC95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Hands-on</a:t>
            </a:r>
            <a:endParaRPr lang="en-N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Manual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4" y="1224000"/>
            <a:ext cx="3062288" cy="3491999"/>
          </a:xfrm>
        </p:spPr>
        <p:txBody>
          <a:bodyPr/>
          <a:lstStyle/>
          <a:p>
            <a:r>
              <a:rPr lang="nl-NL" dirty="0"/>
              <a:t>Allows to define </a:t>
            </a:r>
          </a:p>
          <a:p>
            <a:pPr lvl="1"/>
            <a:r>
              <a:rPr lang="nl-NL" dirty="0"/>
              <a:t>Index mapping</a:t>
            </a:r>
          </a:p>
          <a:p>
            <a:pPr lvl="1"/>
            <a:r>
              <a:rPr lang="nl-NL" dirty="0"/>
              <a:t>Index settings</a:t>
            </a:r>
          </a:p>
          <a:p>
            <a:pPr lvl="1"/>
            <a:r>
              <a:rPr lang="nl-NL" dirty="0"/>
              <a:t>Aliases</a:t>
            </a:r>
          </a:p>
          <a:p>
            <a:endParaRPr lang="nl-NL" dirty="0"/>
          </a:p>
          <a:p>
            <a:r>
              <a:rPr lang="nl-NL" dirty="0"/>
              <a:t>Some index settings can be changed on runtime (like number of replicas)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B98FD-CE17-4807-897E-58FDA1CD6BC1}"/>
              </a:ext>
            </a:extLst>
          </p:cNvPr>
          <p:cNvSpPr/>
          <p:nvPr/>
        </p:nvSpPr>
        <p:spPr>
          <a:xfrm>
            <a:off x="4256116" y="111569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>
                <a:latin typeface="Consolas" panose="020B0609020204030204" pitchFamily="49" charset="0"/>
              </a:rPr>
              <a:t>PUT http://localhost:9200/newindex</a:t>
            </a:r>
          </a:p>
          <a:p>
            <a:endParaRPr lang="nl-NL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"settings" 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number_of_shards</a:t>
            </a:r>
            <a:r>
              <a:rPr lang="en-US" sz="1200" dirty="0">
                <a:latin typeface="Consolas" panose="020B0609020204030204" pitchFamily="49" charset="0"/>
              </a:rPr>
              <a:t>" : 3,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number_of_replicas</a:t>
            </a:r>
            <a:r>
              <a:rPr lang="en-US" sz="1200" dirty="0">
                <a:latin typeface="Consolas" panose="020B0609020204030204" pitchFamily="49" charset="0"/>
              </a:rPr>
              <a:t>" :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"aliases":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	"</a:t>
            </a:r>
            <a:r>
              <a:rPr lang="en-US" sz="1200" dirty="0" err="1">
                <a:latin typeface="Consolas" panose="020B0609020204030204" pitchFamily="49" charset="0"/>
              </a:rPr>
              <a:t>myfirstindex</a:t>
            </a:r>
            <a:r>
              <a:rPr lang="en-US" sz="1200" dirty="0">
                <a:latin typeface="Consolas" panose="020B0609020204030204" pitchFamily="49" charset="0"/>
              </a:rPr>
              <a:t>" : {}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"mappings":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"properties":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"age":    { "type": "integer"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"email":  { "type": "keyword"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"name":   { "type": "text"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39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088121" cy="504001"/>
          </a:xfrm>
        </p:spPr>
        <p:txBody>
          <a:bodyPr/>
          <a:lstStyle/>
          <a:p>
            <a:r>
              <a:rPr lang="nl-NL" dirty="0"/>
              <a:t>Operations are performed on a single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720003" y="1980759"/>
            <a:ext cx="7559997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GET http://localhost:9200/recipes/_doc/213?_source_includes=</a:t>
            </a:r>
            <a:r>
              <a:rPr lang="en-US" dirty="0"/>
              <a:t>name</a:t>
            </a:r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HEAD http://localhost:9200/recipes/_doc/213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http://localhost:9200/recipes/_update/213</a:t>
            </a:r>
          </a:p>
          <a:p>
            <a:endParaRPr lang="en-US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DELETE http://localhost:9200/recipes/_doc/213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9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Bulk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8F9EB-BFA9-4148-8BD3-E19214834DC4}"/>
              </a:ext>
            </a:extLst>
          </p:cNvPr>
          <p:cNvSpPr txBox="1"/>
          <p:nvPr/>
        </p:nvSpPr>
        <p:spPr>
          <a:xfrm>
            <a:off x="847733" y="1997385"/>
            <a:ext cx="558631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"index" : { "_index" : "test", "_id" : "1"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"value1"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"delete" : { "_index" : "test", "_id" : "2"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"create" : { "_index" : "test", "_id" : "3" 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"field1" : "value3"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"update" : {"_id" : "1", "_index" : "test"} }</a:t>
            </a:r>
          </a:p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"doc" : {"field2" : "value2"} }</a:t>
            </a:r>
          </a:p>
          <a:p>
            <a:endParaRPr lang="nl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53D16-0AA1-4E2A-8D91-FEDB96E48304}"/>
              </a:ext>
            </a:extLst>
          </p:cNvPr>
          <p:cNvSpPr txBox="1"/>
          <p:nvPr/>
        </p:nvSpPr>
        <p:spPr>
          <a:xfrm>
            <a:off x="749098" y="1249239"/>
            <a:ext cx="755999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POST http://localhost:9200/myindex/_bulk</a:t>
            </a:r>
          </a:p>
          <a:p>
            <a:endParaRPr lang="en-NL" sz="1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NL" sz="1400" dirty="0" err="1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0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9C2F-9CB2-4004-9813-5486C4C0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7F90-0113-4617-9F24-C3492B35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6938F-5FBA-4DCB-ACCB-4E628EC0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F4120-5669-4186-A953-A532775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7795BB-2B65-43B2-98DF-602273C5353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802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URL-based or JSON-based requests on the _search REST endpoint</a:t>
            </a:r>
          </a:p>
          <a:p>
            <a:r>
              <a:rPr lang="nl-NL" dirty="0"/>
              <a:t>Search whole cluster or specify index (or type) in the URL</a:t>
            </a:r>
          </a:p>
          <a:p>
            <a:endParaRPr lang="nl-NL" dirty="0"/>
          </a:p>
          <a:p>
            <a:r>
              <a:rPr lang="nl-NL" dirty="0"/>
              <a:t>Common components of request:</a:t>
            </a:r>
          </a:p>
          <a:p>
            <a:pPr lvl="1"/>
            <a:r>
              <a:rPr lang="nl-NL" sz="1400" dirty="0"/>
              <a:t>query 	- default all</a:t>
            </a:r>
          </a:p>
          <a:p>
            <a:pPr lvl="1"/>
            <a:r>
              <a:rPr lang="nl-NL" sz="1400" dirty="0"/>
              <a:t>size 	- default 10 </a:t>
            </a:r>
          </a:p>
          <a:p>
            <a:pPr lvl="1"/>
            <a:r>
              <a:rPr lang="nl-NL" sz="1400" dirty="0"/>
              <a:t>from 	- default 0</a:t>
            </a:r>
          </a:p>
          <a:p>
            <a:pPr lvl="1"/>
            <a:r>
              <a:rPr lang="nl-NL" sz="1400" dirty="0"/>
              <a:t>_source 	- default all</a:t>
            </a:r>
          </a:p>
          <a:p>
            <a:pPr lvl="2"/>
            <a:r>
              <a:rPr lang="nl-NL" sz="1400" dirty="0"/>
              <a:t>Specify which fields of the document to return</a:t>
            </a:r>
          </a:p>
          <a:p>
            <a:pPr lvl="1"/>
            <a:r>
              <a:rPr lang="nl-NL" sz="1400" dirty="0"/>
              <a:t>sort 	- default on score</a:t>
            </a:r>
          </a:p>
          <a:p>
            <a:pPr lvl="2"/>
            <a:r>
              <a:rPr lang="nl-NL" sz="1400" dirty="0"/>
              <a:t>No score is calculated when score is not included in the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9503-592A-49E6-9EBE-9FF4F521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189A-E357-4B2A-A1E3-9E5FE39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less features then JSON-based queries</a:t>
            </a:r>
          </a:p>
          <a:p>
            <a:r>
              <a:rPr lang="en-GB" dirty="0"/>
              <a:t>Often used for request from a command line etc</a:t>
            </a:r>
          </a:p>
          <a:p>
            <a:r>
              <a:rPr lang="en-GB" dirty="0"/>
              <a:t>GET request with query params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query: q=</a:t>
            </a:r>
          </a:p>
          <a:p>
            <a:pPr lvl="1"/>
            <a:r>
              <a:rPr lang="en-GB" sz="1400" dirty="0"/>
              <a:t>For syntax and possibilities see: </a:t>
            </a:r>
            <a:r>
              <a:rPr lang="nl-NL" sz="1100" dirty="0">
                <a:hlinkClick r:id="rId2"/>
              </a:rPr>
              <a:t>https://www.elastic.co/guide/en/elasticsearch/reference/current/query-dsl-query-string-query.html</a:t>
            </a:r>
            <a:endParaRPr lang="nl-NL" sz="1100" dirty="0"/>
          </a:p>
          <a:p>
            <a:r>
              <a:rPr lang="en-GB" dirty="0"/>
              <a:t>size/from: number </a:t>
            </a:r>
          </a:p>
          <a:p>
            <a:r>
              <a:rPr lang="en-GB" dirty="0"/>
              <a:t>_source: separate multiple fields by a ,</a:t>
            </a:r>
          </a:p>
          <a:p>
            <a:r>
              <a:rPr lang="nl-NL" dirty="0"/>
              <a:t>sort: &lt;fieldname&gt;:&lt;sort direction(asc or desc)&gt; </a:t>
            </a:r>
          </a:p>
          <a:p>
            <a:pPr lvl="1"/>
            <a:r>
              <a:rPr lang="nl-NL" dirty="0"/>
              <a:t> </a:t>
            </a:r>
            <a:r>
              <a:rPr lang="nl-NL" sz="1400" dirty="0"/>
              <a:t>sorting will not work on text fields, need to use the keyword field</a:t>
            </a:r>
            <a:endParaRPr lang="nl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F42B9-4779-4A47-A8B6-28EEE435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E8DDC-D1AE-4A94-B58C-3CC1814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B24B-B139-4B7E-8766-4802B33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80170"/>
            <a:ext cx="6001888" cy="5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2522-46E1-4D83-9A5A-67D3ADF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2F73-214A-4DCA-B8BE-D912AAC0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flexible and more options than URL-based queries</a:t>
            </a:r>
          </a:p>
          <a:p>
            <a:r>
              <a:rPr lang="en-GB" dirty="0"/>
              <a:t>POST request with JSON body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720000" lvl="4" indent="0">
              <a:buNone/>
            </a:pPr>
            <a:r>
              <a:rPr lang="en-GB" sz="1100" dirty="0"/>
              <a:t>					</a:t>
            </a:r>
            <a:r>
              <a:rPr lang="en-GB" sz="1000" dirty="0"/>
              <a:t>Source: Elasticsearch in action -2016</a:t>
            </a:r>
            <a:endParaRPr lang="en-GB" sz="1100" dirty="0"/>
          </a:p>
          <a:p>
            <a:r>
              <a:rPr lang="en-GB" dirty="0"/>
              <a:t>query </a:t>
            </a:r>
            <a:r>
              <a:rPr lang="en-GB" dirty="0" err="1"/>
              <a:t>match_all</a:t>
            </a:r>
            <a:r>
              <a:rPr lang="en-GB" dirty="0"/>
              <a:t> is default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D8925-6F57-43CE-9BA6-965F1509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6869A-F433-47FF-BCB7-C95C2316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9979B-3C32-4151-8050-4D66175A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6" y="1774050"/>
            <a:ext cx="6489892" cy="19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D3D-332D-4AD9-85FC-77A2551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term level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9B63-4D8D-4899-85DE-3F19A0A8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analysis of search terms – avoid using on text field</a:t>
            </a:r>
          </a:p>
          <a:p>
            <a:r>
              <a:rPr lang="en-GB" dirty="0"/>
              <a:t>Match the exact term stored in a field</a:t>
            </a:r>
          </a:p>
          <a:p>
            <a:r>
              <a:rPr lang="en-GB" dirty="0"/>
              <a:t>Queries: exists, fuzzy, ids, prefix, range, </a:t>
            </a:r>
            <a:r>
              <a:rPr lang="en-GB" dirty="0" err="1"/>
              <a:t>regexp</a:t>
            </a:r>
            <a:r>
              <a:rPr lang="en-GB" dirty="0"/>
              <a:t>, term, terms, </a:t>
            </a:r>
            <a:r>
              <a:rPr lang="en-GB" dirty="0" err="1"/>
              <a:t>terms_set</a:t>
            </a:r>
            <a:r>
              <a:rPr lang="en-GB" dirty="0"/>
              <a:t>, type (deprecated), wildcard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l-NL" sz="12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https://www.elastic.co/guide/en/elasticsearch/reference/current/term-level-queries.html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9D07-7CC4-4A84-84A2-3B08658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0279-CABC-46FB-8E38-20410B8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BC3F60-7524-405C-B062-DC407D793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3" r="63255" b="7926"/>
          <a:stretch/>
        </p:blipFill>
        <p:spPr>
          <a:xfrm>
            <a:off x="846012" y="2239463"/>
            <a:ext cx="2558442" cy="196532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F4C1F08-1030-4034-888E-7F779D404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24" r="36359" b="5905"/>
          <a:stretch/>
        </p:blipFill>
        <p:spPr>
          <a:xfrm>
            <a:off x="3660851" y="2052390"/>
            <a:ext cx="4443320" cy="21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7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163C-56C0-4988-9EBE-D1A1A61F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8C12-EA00-4258-A431-15166DB8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analysed text fields</a:t>
            </a:r>
          </a:p>
          <a:p>
            <a:r>
              <a:rPr lang="en-GB" dirty="0"/>
              <a:t>Query string is analysed in same way as text field</a:t>
            </a:r>
          </a:p>
          <a:p>
            <a:r>
              <a:rPr lang="en-GB" dirty="0"/>
              <a:t>Queries: intervals, match, </a:t>
            </a:r>
            <a:r>
              <a:rPr lang="en-GB" dirty="0" err="1"/>
              <a:t>match_bool_prefix</a:t>
            </a:r>
            <a:r>
              <a:rPr lang="en-GB" dirty="0"/>
              <a:t>, </a:t>
            </a:r>
            <a:r>
              <a:rPr lang="en-GB" dirty="0" err="1"/>
              <a:t>match_phrase</a:t>
            </a:r>
            <a:r>
              <a:rPr lang="en-GB" dirty="0"/>
              <a:t>, </a:t>
            </a:r>
            <a:r>
              <a:rPr lang="en-GB" dirty="0" err="1"/>
              <a:t>match_phrase_prefix</a:t>
            </a:r>
            <a:r>
              <a:rPr lang="en-GB" dirty="0"/>
              <a:t>, </a:t>
            </a:r>
            <a:r>
              <a:rPr lang="en-GB" dirty="0" err="1"/>
              <a:t>multi_match</a:t>
            </a:r>
            <a:r>
              <a:rPr lang="en-GB" dirty="0"/>
              <a:t>, common terms (deprecated), </a:t>
            </a:r>
            <a:r>
              <a:rPr lang="en-GB" dirty="0" err="1"/>
              <a:t>query_string</a:t>
            </a:r>
            <a:r>
              <a:rPr lang="en-GB" dirty="0"/>
              <a:t>, </a:t>
            </a:r>
            <a:r>
              <a:rPr lang="en-GB" dirty="0" err="1"/>
              <a:t>simple_query_string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query _string: has the same options and syntax as the q query param in URL-based requests</a:t>
            </a:r>
          </a:p>
          <a:p>
            <a:r>
              <a:rPr lang="en-GB" dirty="0" err="1"/>
              <a:t>simple_query_string</a:t>
            </a:r>
            <a:r>
              <a:rPr lang="en-GB" dirty="0"/>
              <a:t>: more limited but does not return errors for invalid syntax, ignores it instead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813CD-D280-45C6-92E1-0561F87F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2E7AC-F0B2-43BF-91B3-56FBA77C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06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54A-EDB7-44AE-97EE-646026D7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2C0D-F4C4-46B6-AF11-CA923A92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match: standard query for full-text search</a:t>
            </a:r>
          </a:p>
          <a:p>
            <a:r>
              <a:rPr lang="en-GB" dirty="0" err="1"/>
              <a:t>multi_match</a:t>
            </a:r>
            <a:r>
              <a:rPr lang="en-GB" dirty="0"/>
              <a:t>: same as match, but for multiple fields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8F0C6-33D6-4FAD-A977-FDF14DE8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E974-B78D-4C27-8192-283CBF8C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5F8B144-1C72-4DBE-8A8C-1670247F5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5" r="45629" b="4880"/>
          <a:stretch/>
        </p:blipFill>
        <p:spPr>
          <a:xfrm>
            <a:off x="720003" y="1803935"/>
            <a:ext cx="3790950" cy="240356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BC8DA9-C115-4A6A-A64F-7B0CE1E02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4" r="52145" b="6936"/>
          <a:stretch/>
        </p:blipFill>
        <p:spPr>
          <a:xfrm>
            <a:off x="4862325" y="1803935"/>
            <a:ext cx="3345675" cy="21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07420"/>
            <a:ext cx="6623999" cy="3808579"/>
          </a:xfrm>
        </p:spPr>
        <p:txBody>
          <a:bodyPr/>
          <a:lstStyle/>
          <a:p>
            <a:r>
              <a:rPr lang="nl-NL" dirty="0"/>
              <a:t>A noSQL search engine for: </a:t>
            </a:r>
          </a:p>
          <a:p>
            <a:pPr lvl="1"/>
            <a:r>
              <a:rPr lang="nl-NL" sz="1400" dirty="0"/>
              <a:t>Prioritizing data</a:t>
            </a:r>
          </a:p>
          <a:p>
            <a:pPr lvl="1"/>
            <a:r>
              <a:rPr lang="nl-NL" sz="1400" dirty="0"/>
              <a:t>Searching through (a lot of) data</a:t>
            </a:r>
          </a:p>
          <a:p>
            <a:pPr lvl="1"/>
            <a:r>
              <a:rPr lang="nl-NL" sz="1400" dirty="0"/>
              <a:t>Filtering data</a:t>
            </a:r>
          </a:p>
          <a:p>
            <a:pPr lvl="1"/>
            <a:endParaRPr lang="nl-NL" dirty="0"/>
          </a:p>
          <a:p>
            <a:r>
              <a:rPr lang="nl-NL" dirty="0"/>
              <a:t>Can be used as primary storage, but often a different noSQL or SQL database is used</a:t>
            </a:r>
          </a:p>
          <a:p>
            <a:endParaRPr lang="nl-NL" dirty="0"/>
          </a:p>
          <a:p>
            <a:r>
              <a:rPr lang="nl-NL" dirty="0"/>
              <a:t>Part of the ELK stack:</a:t>
            </a:r>
          </a:p>
          <a:p>
            <a:pPr lvl="1"/>
            <a:r>
              <a:rPr lang="nl-NL" sz="1400" dirty="0"/>
              <a:t>Logstash – for pushing data to elasticsearch</a:t>
            </a:r>
          </a:p>
          <a:p>
            <a:pPr lvl="1"/>
            <a:r>
              <a:rPr lang="nl-NL" sz="1400" dirty="0"/>
              <a:t>Kibana – webUI for visualizing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6437-F2FB-4E69-95AD-7906C55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full text queries(3)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41FA-08D2-48D3-B2FB-40E294C2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match_phrase</a:t>
            </a:r>
            <a:r>
              <a:rPr lang="en-GB" dirty="0"/>
              <a:t>: match a phrase precisely or provide the “slop” parameter to allow some words in between.</a:t>
            </a:r>
          </a:p>
          <a:p>
            <a:r>
              <a:rPr lang="en-GB" dirty="0" err="1"/>
              <a:t>match_phrase_prefix</a:t>
            </a:r>
            <a:r>
              <a:rPr lang="en-GB" dirty="0"/>
              <a:t>: last term is treated as prefix, matching any word beginning with that term</a:t>
            </a:r>
          </a:p>
          <a:p>
            <a:r>
              <a:rPr lang="en-GB" dirty="0" err="1"/>
              <a:t>match_bool_prefix</a:t>
            </a:r>
            <a:r>
              <a:rPr lang="en-GB" dirty="0"/>
              <a:t>: match terms in any position, not in specific order</a:t>
            </a:r>
          </a:p>
          <a:p>
            <a:endParaRPr lang="en-GB" dirty="0"/>
          </a:p>
          <a:p>
            <a:r>
              <a:rPr lang="en-GB" dirty="0"/>
              <a:t>intervals: search documents based on order and proximity of terms</a:t>
            </a:r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https://www.elastic.co/guide/en/elasticsearch/reference/current/full-text-queries.html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CBC2-3946-418E-9984-42AB33A6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646A-BDCC-4ED3-B628-369F043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263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64F-8D7E-4A1F-9FBF-8840FD0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913-DCE4-4551-93BE-7D0E5C11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 other (compound) queries to combine results, change query behaviour or use a filter</a:t>
            </a:r>
          </a:p>
          <a:p>
            <a:pPr lvl="1"/>
            <a:r>
              <a:rPr lang="en-GB" sz="1400" dirty="0"/>
              <a:t>No score is calculated for results that are filtered out</a:t>
            </a:r>
          </a:p>
          <a:p>
            <a:pPr lvl="1"/>
            <a:r>
              <a:rPr lang="en-GB" sz="1400" dirty="0"/>
              <a:t>Often used filters are cached by </a:t>
            </a:r>
            <a:r>
              <a:rPr lang="en-GB" sz="1400" dirty="0" err="1"/>
              <a:t>elasticsearch</a:t>
            </a:r>
            <a:endParaRPr lang="en-GB" sz="1400" dirty="0"/>
          </a:p>
          <a:p>
            <a:r>
              <a:rPr lang="en-GB" dirty="0"/>
              <a:t>Queries: bool (</a:t>
            </a:r>
            <a:r>
              <a:rPr lang="en-GB" dirty="0" err="1"/>
              <a:t>boolean</a:t>
            </a:r>
            <a:r>
              <a:rPr lang="en-GB" dirty="0"/>
              <a:t>),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 (disjunction max), </a:t>
            </a:r>
            <a:r>
              <a:rPr lang="en-GB" dirty="0" err="1"/>
              <a:t>function_score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manipulating scores: boosting, </a:t>
            </a:r>
            <a:r>
              <a:rPr lang="en-GB" dirty="0" err="1"/>
              <a:t>constant_score</a:t>
            </a:r>
            <a:r>
              <a:rPr lang="en-GB" dirty="0"/>
              <a:t>, </a:t>
            </a:r>
            <a:r>
              <a:rPr lang="en-GB" dirty="0" err="1"/>
              <a:t>dis_max</a:t>
            </a:r>
            <a:r>
              <a:rPr lang="en-GB" dirty="0"/>
              <a:t>, and </a:t>
            </a:r>
            <a:r>
              <a:rPr lang="en-GB" dirty="0" err="1"/>
              <a:t>function_score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90C5F-F470-4B05-AB59-CBE30FDE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4282B-2261-48E1-834B-16C626B8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17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799-83EA-4342-8812-939E967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compound queries(2)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485-2B6C-4D11-8D91-FDB4F4A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452887" cy="3780000"/>
          </a:xfrm>
        </p:spPr>
        <p:txBody>
          <a:bodyPr/>
          <a:lstStyle/>
          <a:p>
            <a:r>
              <a:rPr lang="en-GB" dirty="0"/>
              <a:t>bool (</a:t>
            </a:r>
            <a:r>
              <a:rPr lang="en-GB" dirty="0" err="1"/>
              <a:t>boolean</a:t>
            </a:r>
            <a:r>
              <a:rPr lang="en-GB" dirty="0"/>
              <a:t>) query: matching </a:t>
            </a:r>
            <a:r>
              <a:rPr lang="en-GB" dirty="0" err="1"/>
              <a:t>boolean</a:t>
            </a:r>
            <a:r>
              <a:rPr lang="en-GB" dirty="0"/>
              <a:t> combinations of other queries</a:t>
            </a:r>
          </a:p>
          <a:p>
            <a:r>
              <a:rPr lang="en-GB" dirty="0"/>
              <a:t>Occurrence types:</a:t>
            </a:r>
          </a:p>
          <a:p>
            <a:pPr lvl="1"/>
            <a:r>
              <a:rPr lang="en-GB" sz="1400" dirty="0"/>
              <a:t>must: the query must match and will contribute to score</a:t>
            </a:r>
          </a:p>
          <a:p>
            <a:pPr lvl="1"/>
            <a:r>
              <a:rPr lang="en-GB" sz="1400" dirty="0"/>
              <a:t>filter: the query must match and scoring is ignored</a:t>
            </a:r>
          </a:p>
          <a:p>
            <a:pPr lvl="1"/>
            <a:r>
              <a:rPr lang="en-GB" sz="1400" dirty="0"/>
              <a:t>should: scoring is higher if this query matches</a:t>
            </a:r>
          </a:p>
          <a:p>
            <a:pPr lvl="1"/>
            <a:r>
              <a:rPr lang="en-GB" sz="1400" dirty="0" err="1"/>
              <a:t>must_not</a:t>
            </a:r>
            <a:r>
              <a:rPr lang="en-GB" sz="1400" dirty="0"/>
              <a:t>: the query must not match and scoring is ignored</a:t>
            </a:r>
          </a:p>
          <a:p>
            <a:r>
              <a:rPr lang="en-GB" dirty="0"/>
              <a:t>A </a:t>
            </a:r>
            <a:r>
              <a:rPr lang="en-GB" dirty="0" err="1"/>
              <a:t>minimum_should_match</a:t>
            </a:r>
            <a:r>
              <a:rPr lang="en-GB" dirty="0"/>
              <a:t> parameter can be defined the specify number or percentage of should clauses that must match. </a:t>
            </a:r>
          </a:p>
          <a:p>
            <a:pPr lvl="1"/>
            <a:r>
              <a:rPr lang="en-GB" sz="1400" dirty="0"/>
              <a:t>Default is 1 if no must or filter clause is present, otherwise 0.</a:t>
            </a:r>
            <a:endParaRPr lang="en-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0275F-53AE-4CE2-A690-50E529B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F6DD-C0C7-4107-9570-138EF52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6951-F74A-4F51-8C07-D1D8D4E8E4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" r="37633" b="2712"/>
          <a:stretch/>
        </p:blipFill>
        <p:spPr>
          <a:xfrm>
            <a:off x="5543611" y="792000"/>
            <a:ext cx="3138834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6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735F-2B1F-4D0C-AF2E-7A0BE04E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JSON-based queries – other queries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CDA8-7360-461B-A0CE-5F9ED7C1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 queries: query on geo points or shapes</a:t>
            </a:r>
          </a:p>
          <a:p>
            <a:r>
              <a:rPr lang="en-GB" dirty="0"/>
              <a:t>Shape queries: query two dimensional shapes</a:t>
            </a:r>
          </a:p>
          <a:p>
            <a:r>
              <a:rPr lang="en-GB" dirty="0"/>
              <a:t>Joining queries: query nested data and parent-child relationships</a:t>
            </a:r>
          </a:p>
          <a:p>
            <a:r>
              <a:rPr lang="en-GB" dirty="0"/>
              <a:t>span queries: low-level positional queries, very specific control over order and proximity of terms</a:t>
            </a:r>
          </a:p>
          <a:p>
            <a:r>
              <a:rPr lang="en-GB" dirty="0"/>
              <a:t>Specialized queries: do not fit in other groups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https://www.elastic.co/guide/en/elasticsearch/reference/current/query-dsl.html</a:t>
            </a:r>
            <a:endParaRPr lang="en-GB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E5A87-9EFF-47B0-BE3A-17205E9C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7ABD-B758-4682-8D8C-D59BDB01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59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5428-E79C-49D8-A2C4-6BEF8751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results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C8FE66-70CB-47FB-A64C-538F7168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56"/>
          <a:stretch/>
        </p:blipFill>
        <p:spPr>
          <a:xfrm>
            <a:off x="4522639" y="288000"/>
            <a:ext cx="4386229" cy="4458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5C519-EFFC-4FCD-8976-2697C348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6F11-C93D-4808-9B70-6823169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BD65C1-BA75-45E4-8B94-2000007D2570}"/>
              </a:ext>
            </a:extLst>
          </p:cNvPr>
          <p:cNvSpPr txBox="1">
            <a:spLocks/>
          </p:cNvSpPr>
          <p:nvPr/>
        </p:nvSpPr>
        <p:spPr>
          <a:xfrm>
            <a:off x="720005" y="936000"/>
            <a:ext cx="3851996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Took: time in </a:t>
            </a:r>
            <a:r>
              <a:rPr lang="en-GB" dirty="0" err="1"/>
              <a:t>ms</a:t>
            </a:r>
            <a:endParaRPr lang="en-GB" dirty="0"/>
          </a:p>
          <a:p>
            <a:r>
              <a:rPr lang="en-GB" dirty="0" err="1"/>
              <a:t>Timed_out</a:t>
            </a:r>
            <a:r>
              <a:rPr lang="en-GB" dirty="0"/>
              <a:t>: indicating partial results if true</a:t>
            </a:r>
          </a:p>
          <a:p>
            <a:r>
              <a:rPr lang="en-GB" dirty="0"/>
              <a:t>_shards: number of shards that responded</a:t>
            </a:r>
          </a:p>
          <a:p>
            <a:r>
              <a:rPr lang="en-GB" dirty="0"/>
              <a:t>Total – value: number of documents matching the query</a:t>
            </a:r>
          </a:p>
          <a:p>
            <a:r>
              <a:rPr lang="en-GB" dirty="0"/>
              <a:t> Total – relation: </a:t>
            </a:r>
            <a:r>
              <a:rPr lang="en-GB" dirty="0" err="1"/>
              <a:t>eq</a:t>
            </a:r>
            <a:r>
              <a:rPr lang="en-GB" dirty="0"/>
              <a:t> means it’s this exact number, </a:t>
            </a:r>
            <a:r>
              <a:rPr lang="en-GB" dirty="0" err="1"/>
              <a:t>gte</a:t>
            </a:r>
            <a:r>
              <a:rPr lang="en-GB" dirty="0"/>
              <a:t> means it’s the lower bound</a:t>
            </a:r>
          </a:p>
          <a:p>
            <a:r>
              <a:rPr lang="en-GB" dirty="0" err="1"/>
              <a:t>Max_score</a:t>
            </a:r>
            <a:r>
              <a:rPr lang="en-GB" dirty="0"/>
              <a:t>: the highest score</a:t>
            </a:r>
          </a:p>
          <a:p>
            <a:r>
              <a:rPr lang="en-GB" dirty="0"/>
              <a:t>Hits: array of the results, default 10 items</a:t>
            </a:r>
          </a:p>
          <a:p>
            <a:r>
              <a:rPr lang="en-GB" dirty="0"/>
              <a:t>_index: index of the document</a:t>
            </a:r>
          </a:p>
          <a:p>
            <a:r>
              <a:rPr lang="en-GB" dirty="0"/>
              <a:t>_score: score of the document</a:t>
            </a:r>
          </a:p>
          <a:p>
            <a:r>
              <a:rPr lang="en-GB" dirty="0"/>
              <a:t>_source: the fields of the document that were requested, default all fields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0443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A742-0C15-489F-9A77-2ECA0F11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AB44-3548-461E-8441-ECD089D8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score indicates the relevance of a result</a:t>
            </a:r>
          </a:p>
          <a:p>
            <a:r>
              <a:rPr lang="en-GB" dirty="0"/>
              <a:t>Default scoring: how often a term occurs in the document (term frequency or TF) compared to how often it occurs in all documents (inverse document frequency or IDF)</a:t>
            </a:r>
          </a:p>
          <a:p>
            <a:r>
              <a:rPr lang="en-GB" dirty="0"/>
              <a:t>Can use other scoring method for whole cluster or for just one field</a:t>
            </a:r>
          </a:p>
          <a:p>
            <a:endParaRPr lang="en-GB" dirty="0"/>
          </a:p>
          <a:p>
            <a:r>
              <a:rPr lang="en-GB" dirty="0"/>
              <a:t>Rescoring: resource intensive scoring calculations</a:t>
            </a:r>
          </a:p>
          <a:p>
            <a:pPr lvl="1"/>
            <a:r>
              <a:rPr lang="en-GB" dirty="0"/>
              <a:t>Only applied to top results, after initial scoring is done</a:t>
            </a:r>
          </a:p>
          <a:p>
            <a:pPr lvl="1"/>
            <a:r>
              <a:rPr lang="en-GB" dirty="0"/>
              <a:t>Add “rescore” to JSON body with </a:t>
            </a:r>
            <a:r>
              <a:rPr lang="en-GB" dirty="0" err="1"/>
              <a:t>window_size</a:t>
            </a:r>
            <a:r>
              <a:rPr lang="en-GB" dirty="0"/>
              <a:t>, query, </a:t>
            </a:r>
            <a:r>
              <a:rPr lang="en-GB" dirty="0" err="1"/>
              <a:t>query_weight</a:t>
            </a:r>
            <a:r>
              <a:rPr lang="en-GB" dirty="0"/>
              <a:t> and </a:t>
            </a:r>
            <a:r>
              <a:rPr lang="en-GB" dirty="0" err="1"/>
              <a:t>rescore_weight</a:t>
            </a:r>
            <a:endParaRPr lang="en-GB" dirty="0"/>
          </a:p>
          <a:p>
            <a:pPr lvl="2"/>
            <a:r>
              <a:rPr lang="en-GB" sz="1400" dirty="0"/>
              <a:t>Window size determines on how many of the top documents a rescore is applied</a:t>
            </a:r>
          </a:p>
          <a:p>
            <a:pPr lvl="2"/>
            <a:r>
              <a:rPr lang="en-GB" sz="1400" dirty="0"/>
              <a:t>The relative importance of the original score and rescore can be controller with </a:t>
            </a:r>
            <a:r>
              <a:rPr lang="en-GB" sz="1400" dirty="0" err="1"/>
              <a:t>query_weight</a:t>
            </a:r>
            <a:r>
              <a:rPr lang="en-GB" sz="1400" dirty="0"/>
              <a:t> and </a:t>
            </a:r>
            <a:r>
              <a:rPr lang="en-GB" sz="1400" dirty="0" err="1"/>
              <a:t>rescore_weight</a:t>
            </a:r>
            <a:endParaRPr lang="en-NL" sz="1400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3CB0-BCD0-4B16-9D4D-9ECAA1C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20EF-EAEE-489F-A386-BA38AB7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32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C5B-F171-4F19-B641-29A0C774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9466-CE9D-445D-AC79-0BE72AF4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Boosting: change relevance (score) of documents</a:t>
            </a:r>
          </a:p>
          <a:p>
            <a:pPr lvl="1"/>
            <a:r>
              <a:rPr lang="en-GB" sz="1400" dirty="0"/>
              <a:t>When indexing (deprecated): can only be altered by re-indexing </a:t>
            </a:r>
          </a:p>
          <a:p>
            <a:pPr lvl="1"/>
            <a:r>
              <a:rPr lang="en-GB" sz="1400" dirty="0"/>
              <a:t>When querying</a:t>
            </a:r>
          </a:p>
          <a:p>
            <a:r>
              <a:rPr lang="en-GB" dirty="0"/>
              <a:t>Boosting is relative</a:t>
            </a:r>
          </a:p>
          <a:p>
            <a:r>
              <a:rPr lang="en-GB" dirty="0"/>
              <a:t>By adding </a:t>
            </a:r>
            <a:r>
              <a:rPr lang="nl-NL" dirty="0"/>
              <a:t>“explain”: true to a query an _explanation is added to the result where the TF and IDF and boosting factors can be found</a:t>
            </a:r>
          </a:p>
          <a:p>
            <a:pPr lvl="1"/>
            <a:r>
              <a:rPr lang="nl-NL" sz="1400" dirty="0"/>
              <a:t>Resource intensive, use only for debugging</a:t>
            </a:r>
          </a:p>
          <a:p>
            <a:endParaRPr lang="nl-NL" dirty="0"/>
          </a:p>
          <a:p>
            <a:r>
              <a:rPr lang="nl-NL" dirty="0"/>
              <a:t>Can be done in most term-level and full-text queries and all compound queries</a:t>
            </a:r>
          </a:p>
          <a:p>
            <a:pPr lvl="1"/>
            <a:r>
              <a:rPr lang="nl-NL" sz="1400" dirty="0"/>
              <a:t>Only relevant when combining queries or searching multiple fields</a:t>
            </a:r>
            <a:endParaRPr lang="en-GB" sz="1400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F476-6764-4B0D-8AB6-FBFF16A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53CF-D343-4477-9A21-25B90ECD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75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8A9-4134-4893-B9C3-DBC4CA9A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Boosting(2)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6A3342-4366-416A-A010-A71799AD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" r="24450" b="2670"/>
          <a:stretch/>
        </p:blipFill>
        <p:spPr>
          <a:xfrm>
            <a:off x="719999" y="975360"/>
            <a:ext cx="4454352" cy="35530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3F9E7-7E86-444B-A68A-F81792B9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1042B-6ED7-46E1-858B-6E374DF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0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F964-04B2-41AD-BD1A-F7ECBD43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Aggregations(1)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B3ED-D6D2-4CCC-AF40-D782A21E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914442" cy="3780000"/>
          </a:xfrm>
        </p:spPr>
        <p:txBody>
          <a:bodyPr/>
          <a:lstStyle/>
          <a:p>
            <a:r>
              <a:rPr lang="en-GB" dirty="0"/>
              <a:t>Put in JSON request under aggregations or </a:t>
            </a:r>
            <a:r>
              <a:rPr lang="en-GB" dirty="0" err="1"/>
              <a:t>aggs</a:t>
            </a:r>
            <a:endParaRPr lang="en-GB" dirty="0"/>
          </a:p>
          <a:p>
            <a:r>
              <a:rPr lang="en-GB" dirty="0"/>
              <a:t>Run on the result of a query unless otherwise specified</a:t>
            </a:r>
          </a:p>
          <a:p>
            <a:pPr lvl="1"/>
            <a:r>
              <a:rPr lang="en-GB" sz="1400" dirty="0"/>
              <a:t>“global”: {}: runs the aggregations on all documents that are searched in the </a:t>
            </a:r>
            <a:r>
              <a:rPr lang="en-GB" sz="1400" dirty="0" err="1"/>
              <a:t>url</a:t>
            </a:r>
            <a:endParaRPr lang="en-GB" sz="1400" dirty="0"/>
          </a:p>
          <a:p>
            <a:pPr lvl="1"/>
            <a:r>
              <a:rPr lang="en-GB" sz="1400" dirty="0"/>
              <a:t>“filter”: {…}: runs the aggregations on the filtered subset</a:t>
            </a:r>
          </a:p>
          <a:p>
            <a:pPr lvl="1"/>
            <a:r>
              <a:rPr lang="en-GB" sz="1400" dirty="0"/>
              <a:t>A </a:t>
            </a:r>
            <a:r>
              <a:rPr lang="en-GB" sz="1400" dirty="0" err="1"/>
              <a:t>post_filter</a:t>
            </a:r>
            <a:r>
              <a:rPr lang="en-GB" sz="1400" dirty="0"/>
              <a:t> can be used to filter the query without applying the filter to the aggregations</a:t>
            </a:r>
          </a:p>
          <a:p>
            <a:pPr lvl="1"/>
            <a:endParaRPr lang="en-GB" sz="1400" dirty="0"/>
          </a:p>
          <a:p>
            <a:r>
              <a:rPr lang="en-GB" dirty="0"/>
              <a:t>4 basic types:</a:t>
            </a:r>
          </a:p>
          <a:p>
            <a:pPr lvl="1"/>
            <a:r>
              <a:rPr lang="en-GB" sz="1400" dirty="0"/>
              <a:t>Bucket: define document sets based on criteria</a:t>
            </a:r>
          </a:p>
          <a:p>
            <a:pPr lvl="1"/>
            <a:r>
              <a:rPr lang="en-GB" sz="1400" dirty="0"/>
              <a:t>Metrics: compute metrics on values extracted from documents</a:t>
            </a:r>
          </a:p>
          <a:p>
            <a:pPr lvl="1"/>
            <a:r>
              <a:rPr lang="en-GB" sz="1400" dirty="0"/>
              <a:t>Matrix: operate on multiple fields and produce a matrix result (experimental)</a:t>
            </a:r>
          </a:p>
          <a:p>
            <a:pPr lvl="1"/>
            <a:r>
              <a:rPr lang="en-GB" sz="1400" dirty="0"/>
              <a:t>Pipeline: work on the output of other aggregations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2C35-F1BF-47B6-9712-0AF4EF2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1CDCA-E400-4541-B4FD-C2372184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B64D8-9334-49DD-898B-79B5359B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9" r="30358" b="5830"/>
          <a:stretch/>
        </p:blipFill>
        <p:spPr>
          <a:xfrm>
            <a:off x="5681791" y="936000"/>
            <a:ext cx="3309028" cy="1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8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13C-9B5E-4189-9E78-238477EC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Aggregations(2)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47B0-CAEC-4097-9892-E6AB2B41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246854" cy="3780000"/>
          </a:xfrm>
        </p:spPr>
        <p:txBody>
          <a:bodyPr/>
          <a:lstStyle/>
          <a:p>
            <a:r>
              <a:rPr lang="en-GB" dirty="0"/>
              <a:t>Values used for aggregations can be extracted by setting a field key or by defining a script to generate the values</a:t>
            </a:r>
          </a:p>
          <a:p>
            <a:r>
              <a:rPr lang="en-GB" dirty="0"/>
              <a:t>Aggregations can be nested</a:t>
            </a:r>
          </a:p>
          <a:p>
            <a:endParaRPr lang="en-GB" dirty="0"/>
          </a:p>
          <a:p>
            <a:r>
              <a:rPr lang="en-GB" dirty="0"/>
              <a:t>The results are shown below the query results</a:t>
            </a:r>
          </a:p>
          <a:p>
            <a:pPr lvl="1"/>
            <a:r>
              <a:rPr lang="en-GB" sz="1400" dirty="0"/>
              <a:t>Set size to 0 to only get aggregation results</a:t>
            </a:r>
          </a:p>
          <a:p>
            <a:endParaRPr lang="en-GB" dirty="0"/>
          </a:p>
          <a:p>
            <a:r>
              <a:rPr lang="en-GB" dirty="0"/>
              <a:t>Results are approximate for values above 2^53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https://www.elastic.co/guide/en/elasticsearch/reference/current/search-aggregations.html</a:t>
            </a:r>
            <a:endParaRPr lang="en-GB" sz="1100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54D0-315F-488F-94D2-D6051BE5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881E-E8A2-4D6D-8DC0-9AC56DCB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4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8536D-8C0A-49D6-A955-75581063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995E-923F-4DB6-9ABB-F11BCF29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4825D-FA67-4C25-82CD-0C507000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en-GB" dirty="0"/>
              <a:t>Advantages and disadvantages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A23D-AC0E-4F5C-AD50-F75A088F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Fast searching of big data sets</a:t>
            </a:r>
          </a:p>
          <a:p>
            <a:pPr>
              <a:spcAft>
                <a:spcPts val="600"/>
              </a:spcAft>
            </a:pPr>
            <a:r>
              <a:rPr lang="en-GB" dirty="0"/>
              <a:t>Full-text search</a:t>
            </a:r>
          </a:p>
          <a:p>
            <a:pPr>
              <a:spcAft>
                <a:spcPts val="600"/>
              </a:spcAft>
            </a:pPr>
            <a:r>
              <a:rPr lang="en-GB" dirty="0"/>
              <a:t>Fuzzy searching</a:t>
            </a:r>
          </a:p>
          <a:p>
            <a:pPr>
              <a:spcAft>
                <a:spcPts val="600"/>
              </a:spcAft>
            </a:pPr>
            <a:r>
              <a:rPr lang="en-GB" dirty="0"/>
              <a:t>Aggregations of data</a:t>
            </a:r>
          </a:p>
          <a:p>
            <a:pPr>
              <a:spcAft>
                <a:spcPts val="600"/>
              </a:spcAft>
            </a:pPr>
            <a:r>
              <a:rPr lang="en-GB" dirty="0"/>
              <a:t>Easy to index</a:t>
            </a:r>
          </a:p>
          <a:p>
            <a:pPr>
              <a:spcAft>
                <a:spcPts val="600"/>
              </a:spcAft>
            </a:pPr>
            <a:r>
              <a:rPr lang="en-GB" dirty="0"/>
              <a:t>Easily scalable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941C9D8-1DC1-464B-AAF3-DC82E2B25AD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A0E28AF-E1E4-4D60-89A3-4EC60970E22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r>
              <a:rPr lang="en-US" dirty="0"/>
              <a:t>Relatively slow at adding new data</a:t>
            </a:r>
          </a:p>
          <a:p>
            <a:r>
              <a:rPr lang="en-US" dirty="0"/>
              <a:t>No “blocking” of transactions</a:t>
            </a:r>
          </a:p>
          <a:p>
            <a:r>
              <a:rPr lang="en-US" dirty="0"/>
              <a:t>No feature for authorization or authentication</a:t>
            </a:r>
          </a:p>
          <a:p>
            <a:r>
              <a:rPr lang="en-US" dirty="0"/>
              <a:t>Cluster can become irrecoverable after hardware failure or power outage resulting in data loss -&gt; use other database as primary</a:t>
            </a:r>
          </a:p>
          <a:p>
            <a:r>
              <a:rPr lang="en-US" dirty="0"/>
              <a:t>“Complex” query mechanism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5B8CDAC-55A7-424C-BA47-2F6F425C292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/>
          <a:lstStyle/>
          <a:p>
            <a:r>
              <a:rPr lang="en-GB" dirty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2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5532-20F6-410C-B18D-9F432540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5A7B-578E-40E4-8906-84EB7921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792000"/>
            <a:ext cx="7971151" cy="4063500"/>
          </a:xfrm>
        </p:spPr>
        <p:txBody>
          <a:bodyPr/>
          <a:lstStyle/>
          <a:p>
            <a:r>
              <a:rPr lang="en-GB" dirty="0"/>
              <a:t>Aggregations: date histogram, filters, geo distance, histogram, </a:t>
            </a:r>
            <a:r>
              <a:rPr lang="en-GB" dirty="0" err="1"/>
              <a:t>ip</a:t>
            </a:r>
            <a:r>
              <a:rPr lang="en-GB" dirty="0"/>
              <a:t> range rare terms, significant text, terms etc…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https://www.elastic.co/guide/en/elasticsearch/reference/current/search-aggregations-bucket.html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C37C-FE11-4F16-960B-6CB8D78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663B-D2A8-4C5F-89C2-295AD0F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CFDAD-6F16-4222-8572-6016A5A95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75"/>
          <a:stretch/>
        </p:blipFill>
        <p:spPr>
          <a:xfrm>
            <a:off x="821027" y="1471001"/>
            <a:ext cx="2210825" cy="311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19209-6EA1-41DB-8572-BCF724C40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79" r="38458" b="2712"/>
          <a:stretch/>
        </p:blipFill>
        <p:spPr>
          <a:xfrm>
            <a:off x="3320321" y="1383086"/>
            <a:ext cx="2791829" cy="31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8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D37F-7A6C-4E9B-B5DD-BEE9370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32EA-D6A0-4411-9F61-FEFDC898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, cardinality, max, min, percentiles, stats,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nl-NL" sz="1100" dirty="0">
                <a:hlinkClick r:id="rId2"/>
              </a:rPr>
              <a:t>https://www.elastic.co/guide/en/elasticsearch/reference/current/search-aggregations-metrics.html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70FF6-288F-43FC-8DBA-733D610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2E965-1759-4E9E-A07A-8A0BF80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4F6157-90C6-44C5-BC80-345FFCC91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61"/>
          <a:stretch/>
        </p:blipFill>
        <p:spPr>
          <a:xfrm>
            <a:off x="719999" y="1706007"/>
            <a:ext cx="4869996" cy="17907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6EE246-D02B-48F0-8510-449EFE3F8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9" r="64746"/>
          <a:stretch/>
        </p:blipFill>
        <p:spPr>
          <a:xfrm>
            <a:off x="5890653" y="1746112"/>
            <a:ext cx="2461347" cy="21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61C-7F44-477A-AEB6-C17AA74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aggregations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2F2E-AE70-491E-A3D6-A20C07CC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792000"/>
            <a:ext cx="7901483" cy="4063500"/>
          </a:xfrm>
        </p:spPr>
        <p:txBody>
          <a:bodyPr/>
          <a:lstStyle/>
          <a:p>
            <a:r>
              <a:rPr lang="en-GB" dirty="0"/>
              <a:t>Aggregations: </a:t>
            </a:r>
            <a:r>
              <a:rPr lang="en-GB" dirty="0" err="1"/>
              <a:t>avg</a:t>
            </a:r>
            <a:r>
              <a:rPr lang="en-GB" dirty="0"/>
              <a:t> bucket, max bucket, sum bucket, stats bucket, cumulative sum etc..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NL" sz="1100" dirty="0">
              <a:hlinkClick r:id="rId2"/>
            </a:endParaRPr>
          </a:p>
          <a:p>
            <a:r>
              <a:rPr lang="nl-NL" sz="1100" dirty="0">
                <a:hlinkClick r:id="rId2"/>
              </a:rPr>
              <a:t>https://www.elastic.co/guide/en/elasticsearch/reference/current/search-aggregations-pipeline.html</a:t>
            </a:r>
            <a:endParaRPr lang="en-NL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D9A0-47A3-49A2-888E-21DE2E8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02200-CBC5-440A-89E3-E7D8CC2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6FF87-3931-4E63-A40A-E244001F6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" r="25243" b="2712"/>
          <a:stretch/>
        </p:blipFill>
        <p:spPr>
          <a:xfrm>
            <a:off x="929009" y="1179653"/>
            <a:ext cx="2955665" cy="317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DE5FA-A488-41BB-B235-D5EB69D2D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448" r="31051"/>
          <a:stretch/>
        </p:blipFill>
        <p:spPr>
          <a:xfrm>
            <a:off x="4409204" y="2743203"/>
            <a:ext cx="2836327" cy="100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C306B-840A-42F4-83BA-9848A8414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051" b="67223"/>
          <a:stretch/>
        </p:blipFill>
        <p:spPr>
          <a:xfrm>
            <a:off x="4409204" y="1208334"/>
            <a:ext cx="2836327" cy="153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9E1F8-E5B9-4097-B432-EF478D8DF20C}"/>
              </a:ext>
            </a:extLst>
          </p:cNvPr>
          <p:cNvSpPr txBox="1"/>
          <p:nvPr/>
        </p:nvSpPr>
        <p:spPr>
          <a:xfrm>
            <a:off x="5242560" y="2554058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…</a:t>
            </a:r>
            <a:endParaRPr lang="en-NL" sz="11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83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https://github.com/AMIS-Services/sig-elasticsearch-may2020</a:t>
            </a:r>
            <a:endParaRPr lang="nl-NL" dirty="0"/>
          </a:p>
          <a:p>
            <a:endParaRPr lang="nl-NL" dirty="0"/>
          </a:p>
          <a:p>
            <a:r>
              <a:rPr lang="nl-NL" dirty="0"/>
              <a:t>Running elasticsearch in docker</a:t>
            </a:r>
          </a:p>
          <a:p>
            <a:r>
              <a:rPr lang="nl-NL" dirty="0"/>
              <a:t>Use of recipes data from </a:t>
            </a:r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https://openrecip.es/</a:t>
            </a:r>
            <a:endParaRPr lang="nl-NL" dirty="0"/>
          </a:p>
          <a:p>
            <a:endParaRPr lang="nl-NL" dirty="0"/>
          </a:p>
          <a:p>
            <a:r>
              <a:rPr lang="nl-NL" dirty="0"/>
              <a:t>Topics:</a:t>
            </a:r>
          </a:p>
          <a:p>
            <a:pPr lvl="1"/>
            <a:r>
              <a:rPr lang="en-US" sz="1400" dirty="0"/>
              <a:t>Cluster info and Indexing</a:t>
            </a:r>
          </a:p>
          <a:p>
            <a:pPr lvl="1"/>
            <a:r>
              <a:rPr lang="en-US" sz="1400" dirty="0"/>
              <a:t>Queries and aggregations</a:t>
            </a:r>
          </a:p>
          <a:p>
            <a:pPr lvl="1"/>
            <a:r>
              <a:rPr lang="en-US" sz="1400" dirty="0"/>
              <a:t>Connecting Node.js to </a:t>
            </a:r>
            <a:r>
              <a:rPr lang="en-US" sz="1400" dirty="0" err="1"/>
              <a:t>ElasticSearch</a:t>
            </a:r>
            <a:endParaRPr lang="en-US" sz="1400" dirty="0"/>
          </a:p>
          <a:p>
            <a:pPr lvl="1"/>
            <a:r>
              <a:rPr lang="en-US" sz="1400" dirty="0"/>
              <a:t>Connecting Spring to </a:t>
            </a:r>
            <a:r>
              <a:rPr lang="en-US" sz="1400" dirty="0" err="1"/>
              <a:t>ElasticSearch</a:t>
            </a:r>
            <a:endParaRPr lang="en-US" sz="1400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576-6FC4-4D3E-AC9B-406B68D8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Elasticsearch use cases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B384-7270-404E-949E-BF80DB4D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Textual search of large texts</a:t>
            </a:r>
          </a:p>
          <a:p>
            <a:r>
              <a:rPr lang="en-GB" dirty="0"/>
              <a:t>Fast property search</a:t>
            </a:r>
          </a:p>
          <a:p>
            <a:r>
              <a:rPr lang="en-GB" dirty="0"/>
              <a:t>Auto-suggest or auto-complete</a:t>
            </a:r>
          </a:p>
          <a:p>
            <a:r>
              <a:rPr lang="en-GB" dirty="0"/>
              <a:t>Saving and analysing logging of applications</a:t>
            </a:r>
          </a:p>
          <a:p>
            <a:r>
              <a:rPr lang="en-GB" dirty="0"/>
              <a:t>Metrics of events and real-time data</a:t>
            </a:r>
          </a:p>
          <a:p>
            <a:r>
              <a:rPr lang="en-GB" dirty="0"/>
              <a:t>Geo-searching</a:t>
            </a:r>
          </a:p>
          <a:p>
            <a:r>
              <a:rPr lang="en-GB" dirty="0"/>
              <a:t>Aggregate data</a:t>
            </a:r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0691-C6D6-4603-A029-FCB8188D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CC1EE-E89F-4D28-83DD-55C7F72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0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Smallest unit of data</a:t>
            </a:r>
          </a:p>
          <a:p>
            <a:r>
              <a:rPr lang="nl-NL" dirty="0"/>
              <a:t>Self contained</a:t>
            </a:r>
          </a:p>
          <a:p>
            <a:r>
              <a:rPr lang="nl-NL" dirty="0"/>
              <a:t>Can be hierarchical</a:t>
            </a:r>
          </a:p>
          <a:p>
            <a:r>
              <a:rPr lang="nl-NL" dirty="0"/>
              <a:t>Flexible structure (JSON)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C7E01-8402-4402-A5AD-0FBD7A77A7F8}"/>
              </a:ext>
            </a:extLst>
          </p:cNvPr>
          <p:cNvSpPr/>
          <p:nvPr/>
        </p:nvSpPr>
        <p:spPr>
          <a:xfrm>
            <a:off x="1034374" y="243053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	"name": "Farm Henk",</a:t>
            </a:r>
          </a:p>
          <a:p>
            <a:r>
              <a:rPr lang="en-NL" dirty="0"/>
              <a:t>	"</a:t>
            </a:r>
            <a:r>
              <a:rPr lang="en-US" dirty="0" err="1"/>
              <a:t>foundingDate</a:t>
            </a:r>
            <a:r>
              <a:rPr lang="en-NL" dirty="0"/>
              <a:t>": "1922-03-11",</a:t>
            </a:r>
          </a:p>
          <a:p>
            <a:r>
              <a:rPr lang="en-NL" dirty="0"/>
              <a:t>	"location": {</a:t>
            </a:r>
          </a:p>
          <a:p>
            <a:r>
              <a:rPr lang="en-NL" dirty="0"/>
              <a:t>		"name": "Utrecht",</a:t>
            </a:r>
          </a:p>
          <a:p>
            <a:r>
              <a:rPr lang="en-NL" dirty="0"/>
              <a:t>		“</a:t>
            </a:r>
            <a:r>
              <a:rPr lang="en-US" dirty="0"/>
              <a:t>street</a:t>
            </a:r>
            <a:r>
              <a:rPr lang="en-NL" dirty="0"/>
              <a:t>": “</a:t>
            </a:r>
            <a:r>
              <a:rPr lang="en-US" dirty="0" err="1"/>
              <a:t>Dorpstraat</a:t>
            </a:r>
            <a:r>
              <a:rPr lang="en-NL" dirty="0"/>
              <a:t>“</a:t>
            </a:r>
            <a:r>
              <a:rPr lang="en-US" dirty="0"/>
              <a:t>,</a:t>
            </a:r>
          </a:p>
          <a:p>
            <a:r>
              <a:rPr lang="en-US" dirty="0"/>
              <a:t>		“</a:t>
            </a:r>
            <a:r>
              <a:rPr lang="en-US" dirty="0" err="1"/>
              <a:t>numbe</a:t>
            </a:r>
            <a:r>
              <a:rPr lang="en-US" dirty="0"/>
              <a:t>”: “22”</a:t>
            </a:r>
            <a:endParaRPr lang="en-NL" dirty="0"/>
          </a:p>
          <a:p>
            <a:r>
              <a:rPr lang="en-NL" dirty="0"/>
              <a:t>	},</a:t>
            </a:r>
          </a:p>
          <a:p>
            <a:r>
              <a:rPr lang="en-NL" dirty="0"/>
              <a:t>	"animals": ["Pigs", "Cows", "Chickens"]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Container of documents</a:t>
            </a:r>
          </a:p>
          <a:p>
            <a:r>
              <a:rPr lang="nl-NL" dirty="0"/>
              <a:t>Index mapping</a:t>
            </a:r>
          </a:p>
          <a:p>
            <a:r>
              <a:rPr lang="nl-NL" dirty="0"/>
              <a:t>Settings such as refresh interval, number of shards, number of replica’s</a:t>
            </a:r>
          </a:p>
          <a:p>
            <a:r>
              <a:rPr lang="nl-NL" dirty="0"/>
              <a:t>Index is divided into shards</a:t>
            </a:r>
          </a:p>
          <a:p>
            <a:r>
              <a:rPr lang="nl-NL" dirty="0"/>
              <a:t>(Deprecated) Subdivided into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5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(deprecated)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Container of documents</a:t>
            </a:r>
          </a:p>
          <a:p>
            <a:r>
              <a:rPr lang="nl-NL" dirty="0"/>
              <a:t>Index mapping</a:t>
            </a:r>
          </a:p>
          <a:p>
            <a:r>
              <a:rPr lang="nl-NL" dirty="0"/>
              <a:t>Settings such as refresh interval, number of shards, number of replica’s</a:t>
            </a:r>
          </a:p>
          <a:p>
            <a:r>
              <a:rPr lang="nl-NL" dirty="0"/>
              <a:t>Index is divided into shards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90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r>
              <a:rPr lang="nl-NL" dirty="0"/>
              <a:t>Definition of how a document and the field it contains are stored and indexed.</a:t>
            </a:r>
          </a:p>
          <a:p>
            <a:r>
              <a:rPr lang="nl-NL" dirty="0"/>
              <a:t>Types:</a:t>
            </a:r>
          </a:p>
          <a:p>
            <a:pPr lvl="1"/>
            <a:r>
              <a:rPr lang="en-US" dirty="0"/>
              <a:t>text, keyword, date, long, double,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hierarchical JSON such as object or nested.</a:t>
            </a:r>
          </a:p>
          <a:p>
            <a:r>
              <a:rPr lang="en-US" dirty="0"/>
              <a:t>Inserted documents are not restricted to those fields only</a:t>
            </a:r>
          </a:p>
          <a:p>
            <a:r>
              <a:rPr lang="en-US" dirty="0"/>
              <a:t>Existing mappings can be extended</a:t>
            </a:r>
          </a:p>
          <a:p>
            <a:r>
              <a:rPr lang="en-US" dirty="0"/>
              <a:t>Types can’t be changed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elasticsearch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8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6992C941BD0469027D6180034181D" ma:contentTypeVersion="13" ma:contentTypeDescription="Een nieuw document maken." ma:contentTypeScope="" ma:versionID="90bbe2ba6e20fa9a3c78a3adef113cb8">
  <xsd:schema xmlns:xsd="http://www.w3.org/2001/XMLSchema" xmlns:xs="http://www.w3.org/2001/XMLSchema" xmlns:p="http://schemas.microsoft.com/office/2006/metadata/properties" xmlns:ns3="e3854e12-2785-48a6-904c-b41db34ae470" xmlns:ns4="56443775-6c4e-443f-ae5b-8e5d5d05d0db" targetNamespace="http://schemas.microsoft.com/office/2006/metadata/properties" ma:root="true" ma:fieldsID="1a5ce54b376895e28555adf421d9bc35" ns3:_="" ns4:_="">
    <xsd:import namespace="e3854e12-2785-48a6-904c-b41db34ae470"/>
    <xsd:import namespace="56443775-6c4e-443f-ae5b-8e5d5d05d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54e12-2785-48a6-904c-b41db34ae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3775-6c4e-443f-ae5b-8e5d5d05d0d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653586-D9AD-4A7C-AE25-8F164514A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6443775-6c4e-443f-ae5b-8e5d5d05d0db"/>
    <ds:schemaRef ds:uri="e3854e12-2785-48a6-904c-b41db34ae47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36F168-07DF-4DEE-9141-9703A5EDA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54e12-2785-48a6-904c-b41db34ae470"/>
    <ds:schemaRef ds:uri="56443775-6c4e-443f-ae5b-8e5d5d05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2488</Words>
  <Application>Microsoft Office PowerPoint</Application>
  <PresentationFormat>On-screen Show (16:9)</PresentationFormat>
  <Paragraphs>533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Tahoma</vt:lpstr>
      <vt:lpstr>Wingdings</vt:lpstr>
      <vt:lpstr>Office-thema</vt:lpstr>
      <vt:lpstr>Elasticsearch  14-05-2020   Jeffrey Resodikromo Emmy Hermans</vt:lpstr>
      <vt:lpstr>Overview 14-05-2020</vt:lpstr>
      <vt:lpstr>Elasticsearch</vt:lpstr>
      <vt:lpstr>Advantages and disadvantages</vt:lpstr>
      <vt:lpstr>Elasticsearch use cases</vt:lpstr>
      <vt:lpstr>Document</vt:lpstr>
      <vt:lpstr>Index</vt:lpstr>
      <vt:lpstr>Types (deprecated)</vt:lpstr>
      <vt:lpstr>Index Mapping</vt:lpstr>
      <vt:lpstr>Cluster</vt:lpstr>
      <vt:lpstr>Cluster</vt:lpstr>
      <vt:lpstr>Cluster</vt:lpstr>
      <vt:lpstr>Indexing and Searching in a Cluster</vt:lpstr>
      <vt:lpstr>Inverted Index</vt:lpstr>
      <vt:lpstr>Analysis</vt:lpstr>
      <vt:lpstr>REST API</vt:lpstr>
      <vt:lpstr>GET localhost:9200</vt:lpstr>
      <vt:lpstr>Indexing data</vt:lpstr>
      <vt:lpstr>Indexing data</vt:lpstr>
      <vt:lpstr>Manual Index Creation</vt:lpstr>
      <vt:lpstr>REST API’s</vt:lpstr>
      <vt:lpstr>Bulk operations</vt:lpstr>
      <vt:lpstr>PowerPoint Presentation</vt:lpstr>
      <vt:lpstr>Queries </vt:lpstr>
      <vt:lpstr>URL-based queries</vt:lpstr>
      <vt:lpstr>JSON-based queries</vt:lpstr>
      <vt:lpstr>JSON-based queries – term level queries</vt:lpstr>
      <vt:lpstr>JSON-based queries – full text queries(1)</vt:lpstr>
      <vt:lpstr>JSON-based queries – full text queries(2)</vt:lpstr>
      <vt:lpstr>JSON-based queries – full text queries(3)</vt:lpstr>
      <vt:lpstr>JSON-based queries – compound queries(1)</vt:lpstr>
      <vt:lpstr>JSON-based queries – compound queries(2)</vt:lpstr>
      <vt:lpstr>JSON-based queries – other queries </vt:lpstr>
      <vt:lpstr>Query results</vt:lpstr>
      <vt:lpstr>Scoring</vt:lpstr>
      <vt:lpstr>Boosting(1)</vt:lpstr>
      <vt:lpstr>Boosting(2)</vt:lpstr>
      <vt:lpstr>Aggregations(1)</vt:lpstr>
      <vt:lpstr>Aggregations(2)</vt:lpstr>
      <vt:lpstr>Bucket aggregations</vt:lpstr>
      <vt:lpstr>Metrics aggregations</vt:lpstr>
      <vt:lpstr>Pipeline aggregations</vt:lpstr>
      <vt:lpstr>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 14-05-2020   Jeffrey Resodikromo Emmy Hermans</dc:title>
  <dc:creator>Emmy Hermans</dc:creator>
  <cp:lastModifiedBy>Jeffrey Resodikromo</cp:lastModifiedBy>
  <cp:revision>14</cp:revision>
  <dcterms:created xsi:type="dcterms:W3CDTF">2020-05-11T15:17:32Z</dcterms:created>
  <dcterms:modified xsi:type="dcterms:W3CDTF">2020-05-12T06:51:15Z</dcterms:modified>
</cp:coreProperties>
</file>