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6"/>
  </p:notesMasterIdLst>
  <p:sldIdLst>
    <p:sldId id="295" r:id="rId5"/>
    <p:sldId id="334" r:id="rId6"/>
    <p:sldId id="261" r:id="rId7"/>
    <p:sldId id="333" r:id="rId8"/>
    <p:sldId id="335" r:id="rId9"/>
    <p:sldId id="316" r:id="rId10"/>
    <p:sldId id="317" r:id="rId11"/>
    <p:sldId id="33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60" r:id="rId27"/>
    <p:sldId id="296" r:id="rId28"/>
    <p:sldId id="297" r:id="rId29"/>
    <p:sldId id="298" r:id="rId30"/>
    <p:sldId id="299" r:id="rId31"/>
    <p:sldId id="302" r:id="rId32"/>
    <p:sldId id="303" r:id="rId33"/>
    <p:sldId id="305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278" r:id="rId44"/>
    <p:sldId id="280" r:id="rId4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39" d="100"/>
          <a:sy n="13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13-5-2020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21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D916-ACBF-4FE0-8C69-93E6D8AAD662}" type="datetime1">
              <a:rPr lang="en-US" noProof="0" smtClean="0"/>
              <a:t>5/13/2020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D33-0607-4471-92AB-87D7B932E4F5}" type="datetime1">
              <a:rPr lang="en-US" smtClean="0"/>
              <a:t>5/13/2020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6E73-A7F2-48BA-9D14-CF574BEA09A4}" type="datetime1">
              <a:rPr lang="en-US" smtClean="0"/>
              <a:t>5/13/2020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4C7B-1C78-4EDC-8334-C910606A37E2}" type="datetime1">
              <a:rPr lang="en-US" smtClean="0"/>
              <a:t>5/13/2020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AED8-C3F5-4584-9499-D06298DD82AB}" type="datetime1">
              <a:rPr lang="en-US" smtClean="0"/>
              <a:t>5/13/2020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76D-BF8F-4FB0-BA3A-6118F3B97147}" type="datetime1">
              <a:rPr lang="en-US" smtClean="0"/>
              <a:t>5/13/2020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1770-EB6A-4A32-B824-DB612DA46BB3}" type="datetime1">
              <a:rPr lang="en-US" smtClean="0"/>
              <a:t>5/13/2020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19D9-11FC-4E4C-AB92-51D800F1B74D}" type="datetime1">
              <a:rPr lang="en-US" smtClean="0"/>
              <a:t>5/13/2020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672-96D6-4289-B17F-3AC03B64F325}" type="datetime1">
              <a:rPr lang="en-US" smtClean="0"/>
              <a:t>5/13/2020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D11-3D54-4121-84E2-40922414833D}" type="datetime1">
              <a:rPr lang="en-US" smtClean="0"/>
              <a:t>5/13/2020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890A-41A1-4C6B-A321-D1F668F5C54D}" type="datetime1">
              <a:rPr lang="en-US" noProof="0" smtClean="0"/>
              <a:t>5/13/2020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58384117-E61A-49E9-8E3E-01D33DE87B45}" type="datetime1">
              <a:rPr lang="en-US" smtClean="0"/>
              <a:t>5/13/2020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compound-queries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cip.es/" TargetMode="External"/><Relationship Id="rId2" Type="http://schemas.openxmlformats.org/officeDocument/2006/relationships/hyperlink" Target="https://github.com/AMIS-Services/sig-elasticsearch-may202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F4D75-D01A-4ACF-A510-C7B0B046155C}"/>
              </a:ext>
            </a:extLst>
          </p:cNvPr>
          <p:cNvSpPr txBox="1"/>
          <p:nvPr/>
        </p:nvSpPr>
        <p:spPr>
          <a:xfrm>
            <a:off x="5173734" y="2290424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type (deprecated)</a:t>
            </a:r>
            <a:endParaRPr lang="en-NL" sz="13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B22A6AD-2AFC-4AEE-9F70-7DE5FA965C69}"/>
              </a:ext>
            </a:extLst>
          </p:cNvPr>
          <p:cNvSpPr/>
          <p:nvPr/>
        </p:nvSpPr>
        <p:spPr>
          <a:xfrm rot="16200000">
            <a:off x="5163633" y="2688199"/>
            <a:ext cx="647442" cy="4145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 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3A07-A781-42D8-95AE-D2BDC20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3AEA-DEA8-46BF-938E-64CE264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85A-570D-4697-936D-2A5554F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Overview 14-05-2020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93D-C789-4CAF-976A-C15D0EA6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GB" dirty="0"/>
              <a:t>Cluster</a:t>
            </a:r>
          </a:p>
          <a:p>
            <a:pPr>
              <a:spcAft>
                <a:spcPts val="600"/>
              </a:spcAft>
            </a:pPr>
            <a:r>
              <a:rPr lang="en-GB" dirty="0"/>
              <a:t>Indexing</a:t>
            </a:r>
          </a:p>
          <a:p>
            <a:pPr>
              <a:spcAft>
                <a:spcPts val="600"/>
              </a:spcAft>
            </a:pPr>
            <a:r>
              <a:rPr lang="en-GB" dirty="0"/>
              <a:t>Queries </a:t>
            </a:r>
          </a:p>
          <a:p>
            <a:pPr>
              <a:spcAft>
                <a:spcPts val="600"/>
              </a:spcAft>
            </a:pPr>
            <a:r>
              <a:rPr lang="en-GB" dirty="0"/>
              <a:t>Scoring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609F21B-5B6B-42F9-BBFB-B4C1AF307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Presentation (16:30 – 17:30)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3029453-9DA4-4FAB-9A72-E8C838B385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Cluster info and Indexing</a:t>
            </a:r>
          </a:p>
          <a:p>
            <a:r>
              <a:rPr lang="en-US" dirty="0"/>
              <a:t>Queries and aggregations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Node.js</a:t>
            </a:r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Spring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AF2F9-0043-46A1-BD25-070AB35BC9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Hands-on (19:00 – 20:00)</a:t>
            </a:r>
            <a:endParaRPr lang="en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http://localhost:9200/myindex/_bulk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GB" sz="11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A315FA-0AE6-494F-8F0B-BC68AE2BB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572000" y="2242531"/>
            <a:ext cx="3345675" cy="216843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2EA25B-0D71-44B1-9940-EA5107848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32" r="47993" b="7362"/>
          <a:stretch/>
        </p:blipFill>
        <p:spPr>
          <a:xfrm>
            <a:off x="719999" y="2451935"/>
            <a:ext cx="3616228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https://www.elastic.co/guide/en/elasticsearch/reference/current/compound-queries.html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07420"/>
            <a:ext cx="6623999" cy="3808579"/>
          </a:xfrm>
        </p:spPr>
        <p:txBody>
          <a:bodyPr/>
          <a:lstStyle/>
          <a:p>
            <a:r>
              <a:rPr lang="nl-NL" dirty="0"/>
              <a:t>A noSQL search engine for: </a:t>
            </a:r>
          </a:p>
          <a:p>
            <a:pPr lvl="1"/>
            <a:r>
              <a:rPr lang="nl-NL" sz="1400" dirty="0"/>
              <a:t>Prioritizing data</a:t>
            </a:r>
          </a:p>
          <a:p>
            <a:pPr lvl="1"/>
            <a:r>
              <a:rPr lang="nl-NL" sz="1400" dirty="0"/>
              <a:t>Searching through (a lot of) data</a:t>
            </a:r>
          </a:p>
          <a:p>
            <a:pPr lvl="1"/>
            <a:r>
              <a:rPr lang="nl-NL" sz="1400" dirty="0"/>
              <a:t>Filtering data</a:t>
            </a:r>
          </a:p>
          <a:p>
            <a:pPr lvl="1"/>
            <a:endParaRPr lang="nl-NL" dirty="0"/>
          </a:p>
          <a:p>
            <a:r>
              <a:rPr lang="nl-NL" dirty="0"/>
              <a:t>Can be used as primary storage, but often a different noSQL or SQL database is used</a:t>
            </a:r>
          </a:p>
          <a:p>
            <a:endParaRPr lang="nl-NL" dirty="0"/>
          </a:p>
          <a:p>
            <a:r>
              <a:rPr lang="nl-NL" dirty="0"/>
              <a:t>Part of the ELK stack:</a:t>
            </a:r>
          </a:p>
          <a:p>
            <a:pPr lvl="1"/>
            <a:r>
              <a:rPr lang="nl-NL" sz="1400" dirty="0"/>
              <a:t>Logstash – for pushing data to elasticsearch</a:t>
            </a:r>
          </a:p>
          <a:p>
            <a:pPr lvl="1"/>
            <a:r>
              <a:rPr lang="nl-NL" sz="1400" dirty="0"/>
              <a:t>Kibana – webUI for visualizing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6797620" cy="3780000"/>
          </a:xfrm>
        </p:spPr>
        <p:txBody>
          <a:bodyPr/>
          <a:lstStyle/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pPr lvl="1"/>
            <a:endParaRPr lang="en-GB" sz="1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6965145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147D5-69E3-4B3D-AE8E-CBB3C8B1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893546" y="1578175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9" r="38458" b="2712"/>
          <a:stretch/>
        </p:blipFill>
        <p:spPr>
          <a:xfrm>
            <a:off x="4716235" y="1296000"/>
            <a:ext cx="2791829" cy="3199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39964-E025-4E44-91B9-22767C706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9" r="41230" b="3519"/>
          <a:stretch/>
        </p:blipFill>
        <p:spPr>
          <a:xfrm>
            <a:off x="720002" y="1528210"/>
            <a:ext cx="3165575" cy="27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522514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 t="54665" r="31051" b="-1"/>
          <a:stretch/>
        </p:blipFill>
        <p:spPr>
          <a:xfrm>
            <a:off x="6257315" y="2292951"/>
            <a:ext cx="2755437" cy="212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4" r="31051" b="45228"/>
          <a:stretch/>
        </p:blipFill>
        <p:spPr>
          <a:xfrm>
            <a:off x="3547597" y="1179652"/>
            <a:ext cx="2618560" cy="2564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536D-8C0A-49D6-A955-75581063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995E-923F-4DB6-9ABB-F11BCF2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825D-FA67-4C25-82CD-0C50700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Advantages and disadvantages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A23D-AC0E-4F5C-AD50-F75A088F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Fast searching of big data sets</a:t>
            </a:r>
          </a:p>
          <a:p>
            <a:pPr>
              <a:spcAft>
                <a:spcPts val="600"/>
              </a:spcAft>
            </a:pPr>
            <a:r>
              <a:rPr lang="en-GB" dirty="0"/>
              <a:t>Full-text search</a:t>
            </a:r>
          </a:p>
          <a:p>
            <a:pPr>
              <a:spcAft>
                <a:spcPts val="600"/>
              </a:spcAft>
            </a:pPr>
            <a:r>
              <a:rPr lang="en-GB" dirty="0"/>
              <a:t>Fuzzy searching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 of data</a:t>
            </a:r>
          </a:p>
          <a:p>
            <a:pPr>
              <a:spcAft>
                <a:spcPts val="600"/>
              </a:spcAft>
            </a:pPr>
            <a:r>
              <a:rPr lang="en-GB" dirty="0"/>
              <a:t>Easy to index</a:t>
            </a:r>
          </a:p>
          <a:p>
            <a:pPr>
              <a:spcAft>
                <a:spcPts val="600"/>
              </a:spcAft>
            </a:pPr>
            <a:r>
              <a:rPr lang="en-GB" dirty="0"/>
              <a:t>Easily scalable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41C9D8-1DC1-464B-AAF3-DC82E2B25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0E28AF-E1E4-4D60-89A3-4EC60970E2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Relatively slow at adding new data</a:t>
            </a:r>
          </a:p>
          <a:p>
            <a:r>
              <a:rPr lang="en-US" dirty="0"/>
              <a:t>No “blocking” of transactions</a:t>
            </a:r>
          </a:p>
          <a:p>
            <a:r>
              <a:rPr lang="en-US" dirty="0"/>
              <a:t>No feature for authorization or authentication</a:t>
            </a:r>
          </a:p>
          <a:p>
            <a:r>
              <a:rPr lang="en-US" dirty="0"/>
              <a:t>Cluster can become irrecoverable after hardware failure or power outage resulting in data loss -&gt; use other database as primary</a:t>
            </a:r>
          </a:p>
          <a:p>
            <a:r>
              <a:rPr lang="en-US" dirty="0"/>
              <a:t>“Complex” query mechanism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B8CDAC-55A7-424C-BA47-2F6F425C29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(19:00 -20:00)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https://github.com/AMIS-Services/sig-elasticsearch-may2020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elasticsearch in docker</a:t>
            </a:r>
          </a:p>
          <a:p>
            <a:r>
              <a:rPr lang="nl-NL" dirty="0"/>
              <a:t>Use of recipes data from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https://openrecip.es/</a:t>
            </a:r>
            <a:endParaRPr lang="nl-NL" dirty="0"/>
          </a:p>
          <a:p>
            <a:endParaRPr lang="nl-NL" dirty="0"/>
          </a:p>
          <a:p>
            <a:r>
              <a:rPr lang="nl-NL" dirty="0"/>
              <a:t>Topics:</a:t>
            </a:r>
          </a:p>
          <a:p>
            <a:pPr lvl="1"/>
            <a:r>
              <a:rPr lang="en-US" sz="1400" dirty="0"/>
              <a:t>Cluster info and Indexing</a:t>
            </a:r>
          </a:p>
          <a:p>
            <a:pPr lvl="1"/>
            <a:r>
              <a:rPr lang="en-US" sz="1400" dirty="0"/>
              <a:t>Queries and aggregations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Node.js</a:t>
            </a:r>
          </a:p>
          <a:p>
            <a:pPr lvl="1"/>
            <a:r>
              <a:rPr lang="en-US" sz="1400" dirty="0"/>
              <a:t>Connecting to </a:t>
            </a:r>
            <a:r>
              <a:rPr lang="en-US" sz="1400" dirty="0" err="1"/>
              <a:t>ElasticSearch</a:t>
            </a:r>
            <a:r>
              <a:rPr lang="en-US" sz="1400" dirty="0"/>
              <a:t> with spring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576-6FC4-4D3E-AC9B-406B68D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Elasticsearch use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384-7270-404E-949E-BF80DB4D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Textual search of large texts</a:t>
            </a:r>
          </a:p>
          <a:p>
            <a:r>
              <a:rPr lang="en-GB" dirty="0"/>
              <a:t>Fast property search</a:t>
            </a:r>
          </a:p>
          <a:p>
            <a:r>
              <a:rPr lang="en-GB" dirty="0"/>
              <a:t>Auto-suggest or auto-complete</a:t>
            </a:r>
          </a:p>
          <a:p>
            <a:r>
              <a:rPr lang="en-GB" dirty="0"/>
              <a:t>Saving and analysing logging of applications</a:t>
            </a:r>
          </a:p>
          <a:p>
            <a:r>
              <a:rPr lang="en-GB" dirty="0"/>
              <a:t>Metrics of events and real-time data</a:t>
            </a:r>
          </a:p>
          <a:p>
            <a:r>
              <a:rPr lang="en-GB" dirty="0"/>
              <a:t>Geo-searching</a:t>
            </a:r>
          </a:p>
          <a:p>
            <a:r>
              <a:rPr lang="en-GB" dirty="0"/>
              <a:t>Aggregate data</a:t>
            </a:r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0691-C6D6-4603-A029-FCB8188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CC1EE-E89F-4D28-83DD-55C7F7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  <a:p>
            <a:r>
              <a:rPr lang="nl-NL" dirty="0"/>
              <a:t>(Deprecated) Subdivided into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(deprecated)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9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2292</Words>
  <Application>Microsoft Office PowerPoint</Application>
  <PresentationFormat>On-screen Show (16:9)</PresentationFormat>
  <Paragraphs>519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Overview 14-05-2020</vt:lpstr>
      <vt:lpstr>Elasticsearch</vt:lpstr>
      <vt:lpstr>Advantages and disadvantages</vt:lpstr>
      <vt:lpstr>Elasticsearch use cases</vt:lpstr>
      <vt:lpstr>Document</vt:lpstr>
      <vt:lpstr>Index</vt:lpstr>
      <vt:lpstr>Types (deprecated)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Queries </vt:lpstr>
      <vt:lpstr>URL-based queries</vt:lpstr>
      <vt:lpstr>JSON-based queries</vt:lpstr>
      <vt:lpstr>JSON-based queries – term level queries</vt:lpstr>
      <vt:lpstr>JSON-based queries – full text queries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Hands-on (19:00 -20:00)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 14-05-2020   Jeffrey Resodikromo Emmy Hermans</dc:title>
  <dc:creator>Emmy Hermans</dc:creator>
  <cp:lastModifiedBy>Emmy Hermans</cp:lastModifiedBy>
  <cp:revision>20</cp:revision>
  <dcterms:created xsi:type="dcterms:W3CDTF">2020-05-11T15:17:32Z</dcterms:created>
  <dcterms:modified xsi:type="dcterms:W3CDTF">2020-05-13T17:32:36Z</dcterms:modified>
</cp:coreProperties>
</file>