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400" cy="2750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480" cy="1652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2480" cy="1652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8840" cy="6375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400" cy="2750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480" cy="1652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400" cy="2750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480" cy="1652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480" cy="3498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2480" cy="33364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480" cy="30124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9D16EBB-E3B8-45C8-89DF-EE810019297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822960" y="696600"/>
            <a:ext cx="71312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 react 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(Subscriptions)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 external rest endpoint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B4A9731-F7DD-46F4-8496-557EDEF6113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DDC068D-D25F-49D8-BFF4-29A065F3B24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8600" cy="19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31E60CA-B314-4F81-81DD-1A8AE6BE1B9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22960" y="1188720"/>
            <a:ext cx="6582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4E8786C-576D-4B67-9591-443C7590E78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822960" y="1188720"/>
            <a:ext cx="6582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Resolvers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18CE36B-6BD5-421F-994F-FC666D84EA1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22960" y="1188720"/>
            <a:ext cx="65826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D1E5314-C0AE-42B8-9035-8720CC2EC1D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822960" y="1188720"/>
            <a:ext cx="65826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(authentication / authorization)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0F3475A-5820-47FA-9456-BDA76DD6A16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24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22960" y="1188720"/>
            <a:ext cx="6582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Apollo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subscriptions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Spring GraphQL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288000"/>
            <a:ext cx="66124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94560"/>
            <a:ext cx="364644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968000" y="5004000"/>
            <a:ext cx="3228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80000" y="5004000"/>
            <a:ext cx="13248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CD17C48-4DB6-4108-A69B-90DEC4ABBDC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2480" cy="34984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67" name="CustomShape 5"/>
          <p:cNvSpPr/>
          <p:nvPr/>
        </p:nvSpPr>
        <p:spPr>
          <a:xfrm>
            <a:off x="1097280" y="1422000"/>
            <a:ext cx="364644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3058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2019-02-23T12:32:26Z</dcterms:modified>
  <cp:revision>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