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920" cy="6386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8480" cy="2761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3560" cy="1663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3560" cy="349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3560" cy="3337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3560" cy="301356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Writing a new resolver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26FCC4E-9DC7-4A2D-8DD4-3B68E37202C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822960" y="731520"/>
            <a:ext cx="713232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Set up a practices resolver like you set up the people resolver, by adding a type to the typeDefs and  a resolver in the query. The query should accept `ids` which is an `[Int]`.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file practicesResolver.js to `routes/practices/`  where you export the function practicesResolver.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db from ‘../../..db’ and define: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`const Op = db.sequelize.Op`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`const Practice = db.practice`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If an array of Ids is passed you can use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`Practice.findAll({ where: { id: { [Op.or]: ids } } })`, else you can simply use `Practice.findAll`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Try out your new resolver on the webpage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Nested resolvers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498618C-D92B-49D1-A23E-1C5C59BE9C4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822960" y="696600"/>
            <a:ext cx="713232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Next up is the one of great advantages of GraphQL: nested resolvers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Create a practicesPeopleResolver function under your practicesResolver. This async function accepts a practice and returns the people who are member of this practice by doing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 const fetched = await Practice.findByPk(practice.id, { include: [{ model: Person }] });`. Practice can be found on db.practice.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your resolvers, add an attribute with key `Practice` under query. This key should have the value {people: practicesPeopleResolver }.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the webpage and try requesting practices with nested people!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implement a nested resolver for projects under practices.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C6D9CB2-E6F2-4EB5-A0CA-34C82A20F02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5"/>
          <p:cNvSpPr txBox="1"/>
          <p:nvPr/>
        </p:nvSpPr>
        <p:spPr>
          <a:xfrm>
            <a:off x="822960" y="696600"/>
            <a:ext cx="713232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 fetch.js add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`const graphqlClient = new ApolloClient({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link: new HttpLink({ uri: "http://localhost:3030/api/graphql" }),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cache: new InMemoryCache()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});`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Provide in App.js:</a:t>
            </a:r>
            <a:br/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&lt;ApolloProvider client={graphqlClient}&gt;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&lt;Router history={browserHistory}&gt;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&lt;Frame /&gt;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&lt;/Router&gt;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&lt;/ApolloProvider&gt;</a:t>
            </a:r>
            <a:br/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5D612C7-9365-4609-A7BB-7042380A6E5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TextShape 5"/>
          <p:cNvSpPr txBox="1"/>
          <p:nvPr/>
        </p:nvSpPr>
        <p:spPr>
          <a:xfrm>
            <a:off x="822960" y="696600"/>
            <a:ext cx="7132320" cy="398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Implement the &lt;Query /&gt; component from react-apollo in the practices component.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As Child, this component accepts a function: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`&lt;Query query={query}&gt;{({loading, error, data}) =&gt; { … }}`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Define the query under the component Class by using gql from the package graphql-tag: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```</a:t>
            </a:r>
            <a:br/>
            <a:r>
              <a:rPr b="0" lang="en-US" sz="1400" spc="-1" strike="noStrike">
                <a:latin typeface="Arial"/>
              </a:rPr>
              <a:t>const query = gql`{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practices {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name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  …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}`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```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3736338-A33B-491E-B21C-22A8A861093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822960" y="696600"/>
            <a:ext cx="713232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You can add inputs to the query just as you could from the backend. Try it out by adding an input for `ids`.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Hardcoded inputs are nice, but in order to handle something like user input we will need variable inputs. Add the variables prop to your Query component and update your query: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const query = gql`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query practices($ids: [Int])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practices(ids: $ids)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name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```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450D7F7-EC80-47F0-8F0E-8D27A55BD9E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9680" cy="197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7009484-9466-4AF3-BDA3-D1327FFFFF0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822960" y="1188720"/>
            <a:ext cx="65836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Query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Subscription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93ED06D-6A36-4E09-BAD2-E604B2B67A1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822960" y="1188720"/>
            <a:ext cx="6583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442BEEB-8AD3-4251-961C-1A3912D3AC8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822960" y="1188720"/>
            <a:ext cx="6583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Apollo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97280" y="219456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E47341D-6C35-4AED-B1AE-24DD5BAD069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5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3560" cy="34995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53" name="CustomShape 5"/>
          <p:cNvSpPr/>
          <p:nvPr/>
        </p:nvSpPr>
        <p:spPr>
          <a:xfrm>
            <a:off x="1097280" y="1422000"/>
            <a:ext cx="364752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28EF7E8-DD1B-4C4F-AAB0-D6CD8563817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731520" y="1097280"/>
            <a:ext cx="74066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Create a graphql endpoint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Import ApolloServer from apollo-server-express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Set up typeDefs with the only query being hello which returns a string. Use gql and graphql extension for vs code for syntax highlighting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Set up a root resolver which handles a call to hello and returns the string ‘hello world!’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the graphql to the app by using schema.applyMiddleware({app, path: ‘/api/graphql})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the newly defined endpoint and do a test query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a real resolver: Types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ED2316E-4F41-4811-8302-F87EFBCB01D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822960" y="1188720"/>
            <a:ext cx="713232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Create a new file in src called schema. Export the schema from there.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type for Person, which has a name: String and id: Int.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Replace the hello query with `people: [Person]`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 file called peopleResolver to the people folder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this file create and export a function called peopleResolver. For now just have it return an array with an object `{id: 1, name: ‘henk’}`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you root resolver, remove hello and add the peopleResolver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Go to endpoint and check if your array is properly returned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356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Setting up a real resolver: wrapping REST and inputs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29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3560" cy="9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0C8CFC5-5A7B-4C7D-817F-A5B22F8E9BE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2640" y="504720"/>
            <a:ext cx="66135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TextShape 5"/>
          <p:cNvSpPr txBox="1"/>
          <p:nvPr/>
        </p:nvSpPr>
        <p:spPr>
          <a:xfrm>
            <a:off x="822960" y="1188720"/>
            <a:ext cx="71323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 the people resolver, instead of the predefined array, wrap the REST endpoint.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SC Regular"/>
              </a:rPr>
              <a:t>Do this by defining performing a fetch (from ‘node-fetch’) on the `</a:t>
            </a:r>
            <a:r>
              <a:rPr b="0" lang="en-US" sz="1800" spc="-1" strike="noStrike">
                <a:latin typeface="Arial"/>
              </a:rPr>
              <a:t>http://localhost:3030/api/people` endpoint. Return the response.json().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Add an optional input of id to your schema, and handle this input in your resolver. The input is available in the second argument if your resolver function: `(_, { id }) =&gt; { … }`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1033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2019-02-20T16:42:06Z</dcterms:modified>
  <cp:revision>236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