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200" cy="6379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840" cy="3498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2840" cy="3336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2840" cy="30128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SIG GraphQL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28-2-2019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To the front-end!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8835AE6-77E8-449D-AEE7-A4E96D5C813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822960" y="696600"/>
            <a:ext cx="713160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fetch.js add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`const graphqlClient = new ApolloClient({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new HttpLink({ uri: "http://localhost:3030/api/graphql" }),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cache: new InMemoryCache()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});`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 in App.js: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```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&lt;ApolloProvider client={graphqlClient}&gt;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 history={browserHistory}&gt;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&lt;Frame /&gt;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&lt;/Router&gt;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&lt;/ApolloProvider&gt;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```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To the front-end!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2DD4BF7-31B0-4D39-9DD2-579C130BE81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822960" y="696600"/>
            <a:ext cx="713160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 the &lt;Query /&gt; component from react-apollo in the practices component.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Child, this component accepts a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`&lt;Query query={query}&gt;{({loading, error, data}) =&gt; { … }}`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the query under the component Class by using gql from the package graphql-tag: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```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const query = gql`{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practices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 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}`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```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Inputs from the 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270D052-05A8-4F49-BCF8-FE7FF103453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822960" y="696600"/>
            <a:ext cx="7131600" cy="41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add inputs to the query just as you could from the backend. Try it out by adding an input for `ids`.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Hardcoded inputs are nice, but in order to handle something like user input we will need variable inputs. Add the variables prop to your Query component and update your query: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```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query = gql`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practices($ids: [Int])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practices(ids: $ids)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```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Inputs from the front-end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2DC13C3-72F5-4FD8-8255-9FEF5B83C4B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822960" y="696600"/>
            <a:ext cx="71316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 react component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(Subscriptions)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Extra external rest endpoint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The history of 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24710EE-E61F-40D8-BA07-F241CCBC0BC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4638074-6434-46CE-827E-0EEB0BEF1E6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19520" y="1280160"/>
            <a:ext cx="4008960" cy="197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6B98AD0-568A-4922-BCB3-8FFE85538C1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822960" y="1188720"/>
            <a:ext cx="65829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27D95D3-6E04-4A40-B608-0F5C2A6FD1E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822960" y="1188720"/>
            <a:ext cx="65829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Resolvers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6BBB30D-9DA2-41CA-81A4-4536DC788D4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822960" y="1188720"/>
            <a:ext cx="65829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 inputs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input types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automated input validation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variables for input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05F5CF2-D714-43E0-891B-D9078C11915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822960" y="1188720"/>
            <a:ext cx="658296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(authentication / authorization)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GraphQL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92E3597-5998-4038-9FC0-EB6B9D9A1F51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822960" y="1188720"/>
            <a:ext cx="65829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Apollo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caching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subscriptions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Spring GraphQL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219456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Getting started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GraphQL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A11D9E8-EDD1-4C5F-A5FB-91C87DF4C0F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2840" cy="3498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67" name="CustomShape 5"/>
          <p:cNvSpPr/>
          <p:nvPr/>
        </p:nvSpPr>
        <p:spPr>
          <a:xfrm>
            <a:off x="1097280" y="142200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3018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2019-02-23T10:25:23Z</dcterms:modified>
  <cp:revision>245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