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1.jpeg" ContentType="image/jpeg"/>
  <Override PartName="/ppt/media/image10.png" ContentType="image/png"/>
  <Override PartName="/ppt/media/image9.jpeg" ContentType="image/jpe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48120" cy="27576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3200" cy="16596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33200" cy="16596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69560" cy="63828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48120" cy="27576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3200" cy="16596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48120" cy="275760"/>
          </a:xfrm>
          <a:prstGeom prst="rect">
            <a:avLst/>
          </a:prstGeom>
          <a:ln>
            <a:noFill/>
          </a:ln>
        </p:spPr>
      </p:pic>
      <p:pic>
        <p:nvPicPr>
          <p:cNvPr id="85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3200" cy="16596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33200" cy="349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33200" cy="333720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13200" cy="301320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SIG graphql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28-2-2019</a:t>
            </a:r>
            <a:br/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20000" y="288000"/>
            <a:ext cx="661320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Inputs from the front-end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968000" y="5004000"/>
            <a:ext cx="3229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8280000" y="5004000"/>
            <a:ext cx="133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D1C73BD-9F57-4CBD-A8AC-4B1B6741DFDF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602640" y="504720"/>
            <a:ext cx="6613200" cy="38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822960" y="696600"/>
            <a:ext cx="7131960" cy="41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You can add inputs to the query just as you could from the backend. Try it out by adding an input for `ids`.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Hardcoded inputs are nice, but in order to handle something like user input we will need variable inputs. Add the variables prop to your Query component and update your query: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```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const query = gql`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query practices($ids: [Int])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practices(ids: $ids)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</a:t>
            </a:r>
            <a:r>
              <a:rPr b="0" lang="en-US" sz="1800" spc="-1" strike="noStrike">
                <a:latin typeface="Arial"/>
              </a:rPr>
              <a:t>name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</a:t>
            </a:r>
            <a:r>
              <a:rPr b="0" lang="en-US" sz="1800" spc="-1" strike="noStrike">
                <a:latin typeface="Arial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`;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```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20000" y="288000"/>
            <a:ext cx="661320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Inputs from the front-end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968000" y="5004000"/>
            <a:ext cx="3229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8280000" y="5004000"/>
            <a:ext cx="133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463FDCDC-3D85-48E3-8863-FABB6846BA45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602640" y="504720"/>
            <a:ext cx="6613200" cy="38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822960" y="696600"/>
            <a:ext cx="713196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Mutations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Custom react component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Caching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(Subscriptions)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Extra external rest endpoint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1320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968000" y="5004000"/>
            <a:ext cx="3229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280000" y="5004000"/>
            <a:ext cx="133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00A7E5D3-9A74-4945-ACA0-0B2D754DA504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602640" y="504720"/>
            <a:ext cx="6613200" cy="38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019520" y="1280160"/>
            <a:ext cx="4009320" cy="197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20000" y="288000"/>
            <a:ext cx="661320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968000" y="5004000"/>
            <a:ext cx="3229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8280000" y="5004000"/>
            <a:ext cx="133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9D5874AB-21E2-4B7F-AA21-DB1D5ED13ECD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602640" y="504720"/>
            <a:ext cx="6613200" cy="38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822960" y="1188720"/>
            <a:ext cx="65833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Query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Mutation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Subscription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288000"/>
            <a:ext cx="661320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968000" y="5004000"/>
            <a:ext cx="3229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8280000" y="5004000"/>
            <a:ext cx="133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A550C95-3849-4699-AEB1-1391BE66DC2C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602640" y="504720"/>
            <a:ext cx="6613200" cy="38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822960" y="1188720"/>
            <a:ext cx="658332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Query inputs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input types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automated input validation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variables for input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20000" y="288000"/>
            <a:ext cx="661320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968000" y="5004000"/>
            <a:ext cx="3229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8280000" y="5004000"/>
            <a:ext cx="133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978A4F8A-B932-4DD4-80C7-6493BEC98BB7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602640" y="504720"/>
            <a:ext cx="6613200" cy="38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822960" y="1188720"/>
            <a:ext cx="65833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Apollo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20000" y="288000"/>
            <a:ext cx="661320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097280" y="2194560"/>
            <a:ext cx="3647160" cy="76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Getting started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968000" y="5004000"/>
            <a:ext cx="3229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8280000" y="5004000"/>
            <a:ext cx="133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A24FE5EF-0760-4CAB-8F43-50A757B588D8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52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293200" cy="349920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53" name="CustomShape 5"/>
          <p:cNvSpPr/>
          <p:nvPr/>
        </p:nvSpPr>
        <p:spPr>
          <a:xfrm>
            <a:off x="1097280" y="1422000"/>
            <a:ext cx="3647160" cy="76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20000" y="288000"/>
            <a:ext cx="661320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Nested resolvers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968000" y="5004000"/>
            <a:ext cx="3229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8280000" y="5004000"/>
            <a:ext cx="133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931D519B-A626-4518-923C-274333E5A05A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602640" y="504720"/>
            <a:ext cx="6613200" cy="38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822960" y="696600"/>
            <a:ext cx="7131960" cy="39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Next up is the one of great advantages of GraphQL: nested resolvers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Create a practicesPeopleResolver function under your practicesResolver. This async function accepts a practice and returns the people who are member of this practice by doing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` const fetched = await Practice.findByPk(practice.id, { include: [{ model: Person }] });`. Practice can be found on db.practice.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 your resolvers, add an attribute with key `Practice` under query. This key should have the value {people: practicesPeopleResolver }.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Go to the webpage and try requesting practices with nested people!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Then implement a nested resolver for projects under practices.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20000" y="288000"/>
            <a:ext cx="661320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To the front-end!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968000" y="5004000"/>
            <a:ext cx="3229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280000" y="5004000"/>
            <a:ext cx="133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FFF56C31-44B1-45DB-9E32-B8A72634193E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602640" y="504720"/>
            <a:ext cx="6613200" cy="38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822960" y="696600"/>
            <a:ext cx="7131960" cy="39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 fetch.js add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`const graphqlClient = new ApolloClient({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link: new HttpLink({ uri: "http://localhost:3030/api/graphql" }),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cache: new InMemoryCache()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});`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Provide in App.js:</a:t>
            </a:r>
            <a:br/>
            <a:r>
              <a:rPr b="0" lang="en-US" sz="1800" spc="-1" strike="noStrike">
                <a:latin typeface="Arial"/>
              </a:rPr>
              <a:t>```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&lt;ApolloProvider client={graphqlClient}&gt;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&lt;Router history={browserHistory}&gt;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   </a:t>
            </a:r>
            <a:r>
              <a:rPr b="0" lang="en-US" sz="1800" spc="-1" strike="noStrike">
                <a:latin typeface="Arial"/>
              </a:rPr>
              <a:t>&lt;Frame /&gt;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&lt;/Router&gt;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</a:t>
            </a:r>
            <a:r>
              <a:rPr b="0" lang="en-US" sz="1800" spc="-1" strike="noStrike">
                <a:latin typeface="Arial"/>
              </a:rPr>
              <a:t>&lt;/ApolloProvider&gt;</a:t>
            </a:r>
            <a:br/>
            <a:r>
              <a:rPr b="0" lang="en-US" sz="1800" spc="-1" strike="noStrike">
                <a:latin typeface="Arial"/>
              </a:rPr>
              <a:t>```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288000"/>
            <a:ext cx="661320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To the front-end!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968000" y="5004000"/>
            <a:ext cx="3229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280000" y="5004000"/>
            <a:ext cx="133200" cy="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537A1A28-72B6-43F6-8254-CE3EB0BA9A1C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602640" y="504720"/>
            <a:ext cx="6613200" cy="38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822960" y="696600"/>
            <a:ext cx="7131960" cy="39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Implement the &lt;Query /&gt; component from react-apollo in the practices component.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As Child, this component accepts a function: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`&lt;Query query={query}&gt;{({loading, error, data}) =&gt; { … }}`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Define the query under the component Class by using gql from the package graphql-tag: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```</a:t>
            </a:r>
            <a:br/>
            <a:r>
              <a:rPr b="0" lang="en-US" sz="1400" spc="-1" strike="noStrike">
                <a:latin typeface="Arial"/>
              </a:rPr>
              <a:t>const query = gql`{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practices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name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  …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}`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```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2049</TotalTime>
  <Application>LibreOffice/6.0.7.3$Linux_X86_64 LibreOffice_project/00m0$Build-3</Application>
  <Words>110</Words>
  <Paragraphs>44</Paragraphs>
  <Company>Amis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2018-07-18T12:37:15Z</dcterms:created>
  <dc:creator>Nico Klasens</dc:creator>
  <dc:description>Amis - versie 1 - juni 2017
Ontwerp: Humming
Template: Ton Persoon</dc:description>
  <dc:language>en-US</dc:language>
  <cp:lastModifiedBy/>
  <dcterms:modified xsi:type="dcterms:W3CDTF">2019-02-22T17:04:11Z</dcterms:modified>
  <cp:revision>240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