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040" cy="2746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8480" cy="6372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040" cy="2746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040" cy="2746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120" cy="3498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2120" cy="33361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2120" cy="301212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 GraphQL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E979634-87ED-4D2F-9E7A-E09F285A282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89BFCF2-13D5-43B2-ADD3-479A4F0DDC6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19520" y="1280160"/>
            <a:ext cx="4008240" cy="196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B56537D-FAA7-4C6E-96BA-65AC224E2AE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22960" y="1188720"/>
            <a:ext cx="6582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Query: returns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Mutation: performs a change and returns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F9F1C83-2B24-4640-9FFC-612A60109B7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822960" y="1188720"/>
            <a:ext cx="65822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Types ( scalar types: Int, Float, String, Boolean, ID) Wrap as [Int] for array, add Int! To make non-nullable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Resolvers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EE507D5-7ECE-4E6B-9653-AC5B59A6648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822960" y="1188720"/>
            <a:ext cx="658224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inputs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input types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automated input 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variables for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5AC4F84-EF92-4C3C-851D-EAA852A04F1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822960" y="1188720"/>
            <a:ext cx="658224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(authentication / authorization)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A52F40F-F780-4A51-B000-6ABF5788027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22960" y="1188720"/>
            <a:ext cx="65822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Apollo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caching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subscriptions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Spring GraphQL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94560"/>
            <a:ext cx="364608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Hands 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78C999B-5BE8-444C-A5D2-57F7EC7BB50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2120" cy="34981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67" name="CustomShape 5"/>
          <p:cNvSpPr/>
          <p:nvPr/>
        </p:nvSpPr>
        <p:spPr>
          <a:xfrm>
            <a:off x="1097280" y="1422000"/>
            <a:ext cx="364608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3333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2019-02-23T20:17:08Z</dcterms:modified>
  <cp:revision>249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