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8480" cy="27612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3560" cy="16632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3560" cy="16632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69920" cy="63864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8480" cy="27612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3560" cy="16632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8480" cy="27612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3560" cy="16632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3560" cy="3499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3560" cy="33375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3560" cy="301356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SIG graphql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28-2-2019</a:t>
            </a:r>
            <a:br/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Writing a new resolver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C28BD4C-4784-4B7C-9B7D-6EE71141243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3" name="TextShape 5"/>
          <p:cNvSpPr txBox="1"/>
          <p:nvPr/>
        </p:nvSpPr>
        <p:spPr>
          <a:xfrm>
            <a:off x="822960" y="731520"/>
            <a:ext cx="713232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Set up a practices resolver like you set up the people resolver, by adding a type to the typeDefs and  a resolver in the query. The query should accept `ids` which is an `[Int]`.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Add a file practicesResolver.js to `routes/practices/`  where you export the function practicesResolver.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Import db from ‘../../..db’ and define: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`const Op = db.sequelize.Op`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`const Practice = db.practice`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If an array of Ids is passed you can use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`Practice.findAll({ where: { id: { [Op.or]: ids } } })`, else you can simply use `Practice.findAll`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Try out your new resolver on the webpage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Nested resolvers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95D53B2-5831-4B64-9AB6-511E8605917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822960" y="696600"/>
            <a:ext cx="713232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Next up is the one of great advantages of GraphQL: nested resolvers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Create a practicesPeopleResolver function under your practicesResolver. This async function accepts a practice and returns the people who are member of this practice by doing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` const fetched = await Practice.findByPk(practice.id, { include: [{ model: Person }] });`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 your resolvers, add an attribute with key `Practice` under query. This key should have the value {people: practicesPeopleResolver }.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Go to the webpage and try requesting practices with nested people!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Then implement a nested resolver for projects under practices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FEE357A-DCCB-4AA7-BE25-758EF5F66C7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019520" y="1280160"/>
            <a:ext cx="4009680" cy="197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0AF43B9-B025-43C0-88ED-498963F426F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822960" y="1188720"/>
            <a:ext cx="65836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Query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Mutation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Subscription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EDD4179-E857-4082-A282-9BA5032187CD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822960" y="1188720"/>
            <a:ext cx="65836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Query inputs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input types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automated input validation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variables for input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7F1AF36-44A3-44F1-A466-B9148831FE1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7" name="TextShape 5"/>
          <p:cNvSpPr txBox="1"/>
          <p:nvPr/>
        </p:nvSpPr>
        <p:spPr>
          <a:xfrm>
            <a:off x="822960" y="1188720"/>
            <a:ext cx="6583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Apollo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097280" y="2194560"/>
            <a:ext cx="3647520" cy="7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Getting started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272E49A-DBD0-4924-9084-7A873ECA1C2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52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3560" cy="34995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53" name="CustomShape 5"/>
          <p:cNvSpPr/>
          <p:nvPr/>
        </p:nvSpPr>
        <p:spPr>
          <a:xfrm>
            <a:off x="1097280" y="1422000"/>
            <a:ext cx="3647520" cy="7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7DE81600-3F25-4D11-A6E2-8224AB64E2B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731520" y="1097280"/>
            <a:ext cx="740664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Create a graphql endpoint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Import ApolloServer from apollo-server-express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Set up typeDefs with the only query being hello which returns a string. Use gql and graphql extension for vs code for syntax highlighting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Set up a root resolver which handles a call to hello and returns the string ‘hello world!’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Add the graphql to the app by using schema.applyMiddleware({app, path: ‘/api/graphql})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Go to the newly defined endpoint and do a test query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Setting up a real resolver: Types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9690F9C-11D3-40F1-B1A7-11D54C91B6A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822960" y="1188720"/>
            <a:ext cx="713232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Create a new file in src called schema. Export the schema from there.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Add a type for Person, which has a name: String and id: Int.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Replace the hello query with `people: [Person]`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Add a file called peopleResolver to the people folder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 this file create and export a function called peopleResolver. For now just have it return an array with an object `{id: 1, name: ‘henk’}`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 you root resolver, remove hello and add the peopleResolver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Go to endpoint and check if your array is properly returned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Setting up a real resolver: wrapping REST and inputs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D01FA8D-94B5-4598-B078-BF06E94E6D4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8" name="TextShape 5"/>
          <p:cNvSpPr txBox="1"/>
          <p:nvPr/>
        </p:nvSpPr>
        <p:spPr>
          <a:xfrm>
            <a:off x="822960" y="1188720"/>
            <a:ext cx="713232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In the people resolver, instead of the predefined array, wrap the REST endpoint.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 Regular"/>
              </a:rPr>
              <a:t>Do this by defining performing a fetch (from ‘node-fetch’) on the `</a:t>
            </a:r>
            <a:r>
              <a:rPr b="0" lang="en-US" sz="1800" spc="-1" strike="noStrike">
                <a:latin typeface="Arial"/>
              </a:rPr>
              <a:t>http://localhost:3030/api/people` endpoint. Return the response.json().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Add an optional input of id to your schema, and handle this input in your resolver. The input is available in the second argument if your resolver function: `(_, { id }) =&gt; { … }`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980</TotalTime>
  <Application>LibreOffice/6.0.7.3$Linux_X86_64 LibreOffice_project/00m0$Build-3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2019-02-20T14:57:30Z</dcterms:modified>
  <cp:revision>233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